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селекция: как знания о наследственности помогают создавать новые формы организмов
</a:t>
            </a:r>
            <a:endParaRPr lang="en-US" sz="185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объясняет разнообразие жизни, а селекция направляет его в полезное русло.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и селекция нужны современной биологии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показывает, как признаки передаются и меняются, а селекция превращает эти знания в практические результаты: более урожайные растения, продуктивных животных, устойчивые формы и новые биотехнологии.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наследственность, изменчивость, ген, генотип и фенотип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организмов сохранять и передавать потомкам признаки, заложенные в генетическом материале. Благодаря наследственности потомки в целом похожи на родителей, хотя никогда не бывают их точной копией.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6440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способность особей одного вида различаться между собой по многим признакам. Она создаёт разнообразие, без которого невозможны ни эволюция, ни целенаправленный отбор нужных организмов в селекции.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366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совокупность всех генов организма, то есть его наследственная программа. Он задаёт потенциальные возможности, но реализуется не полностью и зависит от сочетания с внешними условиями.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910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совокупность внешних и внутренних признаков, которые можно наблюдать или измерить. Он формируется в результате взаимодействия генотипа со средой и поэтому может меняться в разных условиях.
</a:t>
            </a:r>
            <a:endParaRPr lang="en-US" sz="1063" dirty="0"/>
          </a:p>
        </p:txBody>
      </p:sp>
      <p:sp>
        <p:nvSpPr>
          <p:cNvPr id="15" name="Text 6"/>
          <p:cNvSpPr txBox="1"/>
          <p:nvPr/>
        </p:nvSpPr>
        <p:spPr>
          <a:xfrm>
            <a:off x="61304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участок ДНК, несущий информацию о синтезе белка или молекулы РНК. Именно гены определяют, какие биохимические процессы будут идти в клетке и какие признаки могут проявиться.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признака от родителей к потомству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аллели передаются через гаметы и формируют проявление признака у потомка.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спираль, в которой записана жизнь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похожа на закрученную лестницу: две цепи удерживаются вместе по принципу комплементарности. Такая форма делает хранение информации устойчивым, а её точное копирование — возможным при делении клетки.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собран генетический текст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нуклеотид ДНК включает сахар, фосфатную группу и одно из четырёх оснований. Последовательность оснований образует «текст», в котором закодированы наследственные сведения организма и его будущие признаки.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пары оснований так важны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соединяется с тимином, а гуанин — с цитозином. Эти пары образуются строго по правилу комплементарности, поэтому при копировании ДНК сохраняется порядок информации и уменьшается вероятность ошибки.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ДНК — носитель наследственной информации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изменчивости и их значение для биологии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изменчивости работают на разных уровнях: одни зависят от среды, другие — от сочетаний генов, третьи связаны с изменением самой ДНК.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 мутационная изменчивость создают наследственное разнообразие, которое особенно важно для отбора и эволюции.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общая генетика и изменчивость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 их роль в объяснении наследования признаков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гибридов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двух чистых линий, различающихся по одному признаку, потомки первого поколения оказываются одинаковыми по фенотипу. Этот результат стал первым убедительным доказательством закономерного характера наследования.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поколении гибридов признаки снова разделяются в определённых соотношениях. Это показывает, что наследственные факторы не исчезают, а лишь временно не проявляются в гетерозиготном состоянии.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расположены в разных хромосомах или далеко друг от друга в одной хромосоме, признаки наследуются независимо. Именно это позволяет получать новые сочетания свойств в потомстве.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селекции и их результаты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различаются источником наследственной изменчивости, но каждый из них помогает получить материал для дальнейшего отбора.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методы либо сохраняют полезные признаки, либо создают новое наследственное разнообразие для последующего отбора.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наследственной изменчивости в селекции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 в ДНК создают новые наследственные варианты. Они могут быть нейтральными, вредными или полезными, но именно полезные изменения отбираются и закрепляются в селекционной работе.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гены родителей перераспределяются в новых сочетаниях. Это даёт потомству разнообразие признаков и позволяет отбирать наиболее удачные комбинации для дальнейшего размножения.
</a:t>
            </a:r>
            <a:endParaRPr lang="en-US" sz="80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полиплоидных растений увеличивается число наборов хромосом, поэтому часто крупнее клетки, органы и весь организм. Такие формы нередко отличаются повышенной урожайностью и ценятся в растениеводстве.
</a:t>
            </a:r>
            <a:endParaRPr lang="en-US" sz="80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Отдалённая гибридизация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близких видов помогает объединить полезные признаки разных форм. Однако гибриды не всегда плодовиты, поэтому полученные качества приходится долго закреплять повторным отбором и размножением.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селекции растений и 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зависят от вида организма, но все они связаны с повышением хозяйственной ценности, надёжности и устойчивости в реальных условиях выращивания.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стоят признаки, которые одновременно повышают продуктивность и снижают потери от болезней, стресса и неблагоприятного климата.
</a:t>
            </a:r>
            <a:endParaRPr lang="en-US" sz="78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задач современной селекции растений и животных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 гетерозис как способ повышения продуктивности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позволяет объединять в потомстве признаки разных родительских форм. При удачном подборе пар получают гибриды, которые лучше переносят стресс, быстрее растут и дают более высокий урожай или продуктивность.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гибридной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гибридов первого поколения часто проявляется гетерозис: они отличаются большей жизнеспособностью, выравненностью и интенсивным развитием. Этот эффект особенно ценен там, где важны стабильность и высокий выход продукции.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Гибридизацию широко применяют в селекции кукурузы, подсолнечника, томатов и других культур. На иллюстрации уместно показать родительские формы, гибрид F1 и сравнение выраженности полезных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классического селекционного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из исходного материала получают и закрепляют наиболее ценные наследственные сочетания.
</a:t>
            </a:r>
            <a:endParaRPr lang="en-US" sz="2363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селекции растений и их практическое значение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стрессам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новые сорта менее подвержены грибковым болезням, вредителям, засухе и перепадам температуры. Это снижает потери урожая и делает производство более надёжным в разных климатических условиях.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отбирают растения с крупными плодами и семенами, коротким вегетационным периодом и повышенным содержанием белка, крахмала, масел или сахаров, что важно для питания и переработки.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урожайность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позволила создать сорта пшеницы, риса, картофеля, сахарной свёклы и подсолнечника, которые дают больше продукции с единицы площади и лучше отвечают требованиям современного земледелия.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сорта определяется не только максимальной урожайностью, но и её сохранением в неблагоприятные годы, когда особенно важны устойчивость, выравненность и предсказуемость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основные цели и особенности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цели
</a:t>
            </a:r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Определяют, какой признак нужно улучшить: молочность, мясную продуктивность, яйценоскость, качество шерсти, выносливость или устойчивость к болезням.
</a:t>
            </a:r>
            <a:endParaRPr lang="en-US" sz="1077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производителей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происхождение, родословные и собственную продуктивность животных, чтобы выбрать особей с наиболее ценными наследственными качествами.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и оценка потомства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появляется медленно, поэтому важны контроль происхождения, учёт племенных линий и проверка качества потомков по нескольким признакам.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линии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Перспективных животных размножают дальше, сохраняют ценные линии и проводят строгий отбор, учитывая меньшую плодовитость и длительный интервал между поколениями.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селекции и их преимущества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различаются по скорости, точности и объёму генетической информации, которую можно использовать при отборе ценных признаков.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метод, тем быстрее можно отбирать нужные формы, особенно при сложных признаках, зависящих от многих генов.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методов селекции по учебным материалам по 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и редактирование генома: различия между технологиями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изменяют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получают, когда в геном организма вводят новые генетические конструкции, нередко происходящие от другого вида. Это создаёт признак, которого у исходной формы не было.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редактирование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меняет собственную ДНК организма точечно, без обязательного добавления чужих генов. Такой подход позволяет корректировать уже имеющиеся участки наследственного материала.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технологии могут повысить устойчивость к вредителям, болезням и неблагоприятной среде, а также улучшить качество продукции, если изменения заранее проверены и безопасны.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применение требует оценки безопасности, проверки влияния на экосистемы и соблюдения этических норм, поскольку последствия для природы и человека должны быть хорошо просчитаны.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44" y="1611696"/>
            <a:ext cx="4700269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разных селекционных подходов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подхода есть сильные стороны, но выбор метода всегда связан с ограничениями и рисками.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быстрые методы дают высокую точность, но требуют тщательной проверки; классические подходы медленнее, зато понятнее и привычнее для практики.
</a:t>
            </a:r>
            <a:endParaRPr lang="en-US" sz="817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методам селекции из учебного курса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генетики в медицине, сельском хозяйстве и экологии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помогают выявлять наследственные заболевания, определять носительство мутаций и подбирать лечение с учётом особенностей конкретного пациента, повышая точность медицинской помощи.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аграрной сфере генетика используется для создания сортов и пород, устойчивых к болезням, засухе и другим стрессам, а также для повышения продуктивности.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экологии генетические исследования помогают сохранять редкие виды, изучать структуру популяций и охранять генофонд, что особенно важно при уменьшении биологического 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 экологические вопросы селекции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генофонда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сорта, породы и дикие родственники культурных растений нужно сохранять как источник полезных генов. Они могут оказаться незаменимыми для будущей селекции и адаптации к новым вызовам.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биотехнологий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и редактирование генома требуют строгой проверки безопасности, чтобы оценить возможное влияние на здоровье человека, природные сообщества и устойчивость экосистем в долгосрочной перспективе.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производстве долго используют только несколько очень продуктивных сортов или пород, генетическое разнообразие уменьшается, а агроэкосистемы становятся более уязвимыми к болезням и изменению условий.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должна учитывать не только хозяйственную выгоду, но и моральную ответственность перед природой и обществом, поскольку быстрый успех не должен подменять научную осторожность.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селекция: наука, которая меняет будущее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 наследование и изменчивость, а селекция превращает эти знания в полезные сорта, породы и технологии, помогая решать задачи питания, здоровья и сохранения 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2026-06-01T14:34:41Z</dcterms:created>
  <dcterms:modified xsi:type="dcterms:W3CDTF">2026-06-01T14:34:41Z</dcterms:modified>
</cp:coreProperties>
</file>