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карта и план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план помогают не заблудиться и увидеть пространство яснее.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к знакам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местность изображали почти как картинку. Потом люди придумали условные знаки, масштаб и стороны света, чтобы рисунок стал точнее, короче и удобнее для ориентирования.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небольшой участок местности так, будто мы смотрим на него сверху. Благодаря этому сразу видно, где находятся важные объекты и как они расположены.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хорошо заметны комнаты, здания, дорожки, деревья и площадки. Он помогает рассмотреть маленькое пространство внимательно, не отвлекаясь на лишние подробности вокруг.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нужен, когда важно понять устройство одного места. Он показывает его подробно и аккуратно, поэтому помогает быстро найти нужный объект и не перепутать направление.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пространство, тем полезнее план. Он словно увеличивает знакомое место и делает его понятным даже там, где глазами не видно всей картины сразу.
</a:t>
            </a:r>
            <a:endParaRPr lang="en-US" sz="11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территории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сразу город, область, страну или даже материк. На ней помещается много информации, поэтому можно рассмотреть пространство очень широко.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показывают реки, озёра, горы, дороги и города. Она не перегружена мелочами, зато помогает понять, как связаны между собой разные места.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уместить много сведений на одном листе, используют условные знаки и цвета. Они заменяют настоящие объекты короткими, понятными изображениями.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взгляд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особенно полезна, когда нужно увидеть не одно место, а целую территорию. Она как большой обзорный экран: всё важное видно сразу, без беготни глазами.
</a:t>
            </a:r>
            <a:endParaRPr lang="en-US" sz="9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карты и плана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 для небольшого места, которое важно рассмотреть подробно. Карта показывает большую территорию, поэтому на ней пространство изображают более обобщённо.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часто видны окна, двери, тропинки и здания. На карте обычно показывают улицы, реки, города и границы, а мелкие предметы убирают.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понять устройство одного места, удобнее план. Если нужно увидеть путь через разные территории, лучше помогает карта.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выбрать: план или карта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выбор зависит от размера места и цели путешествия.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понять, насколько уменьшено изображение и как измерить расстояние на бумаге.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1:1000
</a:t>
            </a:r>
            <a:endParaRPr lang="en-US" sz="7631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один сантиметр на плане соответствует десяти метрам на местности.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тема «План и карта»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 плане и карте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вместо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заменяют настоящие объекты маленькими символами. Так карта или план остаются понятными, даже если на местности есть много разных предметов.
</a:t>
            </a:r>
            <a:endParaRPr lang="en-US" sz="111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часто обозначает реку, зелёный — лес, а линии показывают дороги. Благодаря цветам изображение быстрее читается и не путает глаза.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 может обозначать школу, мост, станцию или другое важное место. Это удобно: на небольшом листе помещается много полезной информации.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знаки понятны, картой может пользоваться любой человек. Не нужно гадать, что нарисовано: знак сразу подсказывает, что находится на местности.
</a:t>
            </a:r>
            <a:endParaRPr lang="en-US" sz="11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помогают ориентироваться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 север показывает, где на плане или карте находится верх. Это помогает правильно повернуть изображение и не запутаться, как будто у карты есть свой компас.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где север, легко определить и юг. Тогда становится понятнее, в каком направлении находится нужный объект и куда нужно двигаться.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помогают отличить правую сторону от левой. Это особенно полезно, если изображение надо сравнить с настоящим местом перед собой.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карта повернута правильно, ориентироваться намного легче. Стороны света словно дают изображению подсказку: где что находится и в каком направлении смотреть.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и школьного двора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37925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класса видно, где стоят парты, доска, двери и окна. Он помогает быстро найти своё место и понять, как устроена классная комната.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349512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школьного двора показывает дорожки, клумбы, деревья, спортивную площадку и вход. По нему легко представить, как пройти к нужному месту, не играя в угадайку.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161104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 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планы помогают быстрее ориентироваться в знакомом пространстве. Они подсказывают, где что находится, и делают перемещение по школе спокойным и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помогает в пути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дорогу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дороги, перекрёстки и мосты, поэтому по ней легче понять, куда двигаться дальше и где лучше свернуть, чтобы не ехать по кругу, как в игре-сюрпризе.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Понятен маршрут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карте можно заранее выбрать удобный путь: короткий, спокойный или тот, где меньше поворотов. Это помогает не теряться и не тратить время на лишние остановки.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разным людям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Картами пользуются не только путешественники. Они нужны водителям, почтальонам, спасателям и всем, кому важно быстро найти адрес, дорогу или нужное здание.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важное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отмечают реки, населённые пункты и заметные объекты. Так человек видит не один участок, а всю местность целиком и лучше понимает, где он находится.
</a:t>
            </a:r>
            <a:endParaRPr lang="en-US" sz="9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план квартиры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56700" y="1846462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 проходы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показывает, где находятся комнаты, коридор, кухня и ванная. По нему легко понять, как пройти из одного помещения в другое, не заглядывая в каждую дверь.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356700" y="2888676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отмечают окна, входную дверь и иногда балкон. Эти детали помогают представить, как попадает свет, где удобно заходить и как устроена квартира внутри.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356700" y="3930896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мебели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заранее подумать, где поставить стол, шкаф или кровать. Когда видно размеры и расположение комнат, обустраивать жильё становится проще и спокойнее.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и безопасность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37925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план, легче найти выход, дорожку или нужное здание. Это особенно полезно в школе, парке или на экскурсии, когда вокруг много незнакомых мест.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349512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 новом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заранее понимает, что и где находится, он меньше волнуется. План подсказывает, куда идти, и помогает не растеряться даже в большом дворе или на прогулке.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161104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непредвиденной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может показать укрытие, безопасный путь или место встречи. Поэтому его важно уметь читать: это не просто рисунок, а полезная подсказка для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план по шагам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понять любой план и не перепутать объекты на изображении.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план и карта нужны вместе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общий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большую территорию целиком: город, район или дорогу между местами. Сразу становится понятно, в каком направлении двигаться и где находится нужная часть пути.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уже конкретное место: двор, дом, кабинет или дорожку. Здесь видны детали, которые на карте обычно не помещаются, но очень помогают на месте.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— точный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ориентируется по карте, а потом уточняет путь по плану. Так легче дойти до нужного дома, входа или даже до самой правильной лавочки.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378425"/>
            <a:ext cx="271500" cy="27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725" y="1306007"/>
            <a:ext cx="271500" cy="21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281" y="2175390"/>
            <a:ext cx="244387" cy="279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737" y="3075822"/>
            <a:ext cx="209475" cy="27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3980154"/>
            <a:ext cx="271500" cy="271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используют карты и планы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путешествиях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смотрят карты, чтобы выбрать маршрут, найти город и не пропустить нужный поворот. Так дорога становится понятнее, а лишние круги — короче.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карты и планы помогают изучать страны, города и местность вокруг школы. С ними легче представлять, как устроен окружающий мир, а не только слушать о нём.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на выставках план подсказывает, где находятся залы, выход и нужные экспонаты. Посетителю проще не заблудиться и успеть увидеть всё интересное.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торговых центрах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зданиях планы помогают быстро найти магазин, лестницу, лифт или туалет. Без них можно долго ходить по этажам, словно в поисках сокровищ.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Строителям планы нужны, чтобы правильно разместить здания, дороги и безопасные проходы. По ним удобно работать аккуратно и не перепутать, что и где должно быть.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случается без карты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карты человек может свернуть не туда, пройти мимо нужного дома или перепутать похожие улицы. Тогда путь становится длиннее, а настроение — заметно меньше.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Теряется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не знать дорогу, приходится останавливаться, спрашивать и возвращаться назад. В итоге поиск занимает больше времени, чем сама прогулка или поездка.
</a:t>
            </a:r>
            <a:endParaRPr lang="en-US" sz="119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найти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незнакомом месте без плана труднее увидеть выход, укрытие или нужное здание. Карта и план подсказывают путь заранее и помогают чувствовать себя увереннее.
</a:t>
            </a:r>
            <a:endParaRPr lang="en-US" sz="11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изображений делают путь понятнее: один помогает рассмотреть детали, а другой — увидеть местность целиком и спокойно выбрать дорогу.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вида изображения помогают ориентироваться: план для маленького места и карта для большой территории.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— для близкого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 для небольших мест: комнаты, класса, двора или квартиры. На нём видны детали, которые помогают лучше представить, как всё расположено рядом.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для больших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большие территории: город, область, страну или материк. Она удобна, когда нужно понять общий путь и найти место далеко от себя.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изображение уменьшено. Благодаря ему можно понять, какое расстояние на бумаге соответствует настоящему пути, и не ошибиться в расчётах.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стрелка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объясняют, что изображено на плане или карте, а стрелка с севером помогает не перепутать стороны света. Без них ориентироваться было бы куда веселее, но намного сложнее.
</a:t>
            </a:r>
            <a:endParaRPr lang="en-US" sz="10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план делают мир понятнее
</a:t>
            </a:r>
            <a:endParaRPr lang="en-US" sz="3969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план помогают не теряться, быстрее находить путь и лучше понимать пространство вокруг. Они показывают мир по-разному, но вместе работают очень дружно и полезно.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2026-05-26T03:55:31Z</dcterms:created>
  <dcterms:modified xsi:type="dcterms:W3CDTF">2026-05-26T03:55:31Z</dcterms:modified>
</cp:coreProperties>
</file>