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биосфере: актуальность и ключевые темы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и среды их обитания на Земле.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учения о биосфере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введён Э. Зюссом в 1875 году для обозначения жизни на планете. В.И. Вернадский в XX веке развил концепцию биосферы, подчёркивая её преобразование живыми организмами и роль человека в этих процессах.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биосферы и её состав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– это зона Земли, где возможна жизнь, объединяющая живые организмы и их среду обитания.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биоту, а также литосферу, гидросферу и атмосферу, тесно связанные через жизненные процессы.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биосферы охватывает около 510 млн км², занимая всю поверхность и её нижние атмосферные слои.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В.И. Вернадского в учение о биосфере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работа «Биосфера» 1926 года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показал, что жизнь активно трансформирует геологические процессы Земли. Его труды заложили основы экобиологии — науки о взаимодействии живого и неживого на планете.
</a:t>
            </a:r>
            <a:endParaRPr lang="en-US" sz="88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биосферы как целостной оболочки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выделил биосферу как саморазвивающуюся систему, где живые и неживые компоненты взаимно влияют друг на друга, формируя устойчивость земной среды.
</a:t>
            </a:r>
            <a:endParaRPr lang="en-US" sz="9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распространение биосферы на 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 биосфера охватывает разнообразные экосистемы — от арктических тундр и пустынь до тропических лесов и глубин океанов, образуя динамичную оболочку Земли.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границы биосферы простираются от 20–25 км в атмосфере до 2–3 км в земной коре и 11 км в Мировом океане. Эти пределы определяют диапазон, где жизнь способна существовать.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биосферы: биота и вещества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— биота — насчитывают от 3 до 30 миллионов видов, играя центральную роль в поддержании экосистем.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включает минералы, воду и воздух, обеспечивающие физическую основу среды обитания.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Биокосное вещество состоит из почвы и органоминеральных соединений, возникающих в результате взаимодействия живого и косного.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преобразует среду, создавая биомассу и влияя на химический состав атмосферы и гидросферы.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как движущая сила биогеохимических процессов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газового и элементного состава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микробы поддерживают баланс кислорода и углекислого газа, регулируя биогеохимические циклы азота, воды и углерода, необходимы для жизни.
</a:t>
            </a:r>
            <a:endParaRPr lang="en-US" sz="1084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образование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фотосинтетические микроорганизмы ежегодно производят около 170 миллиардов тонн органического вещества, являясь основным источником энергии для биосферы.
</a:t>
            </a:r>
            <a:endParaRPr lang="en-US" sz="10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биосферы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преобразование солнечной энергии живыми организмами обеспечивает основу пищевой цепи.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среды обитания включает обеспечение пищей, водой и воздухом, поддерживая многообразие живых форм.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 и гидрологических циклов обеспечивает стабильность экосистем и условий для жизни.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концентраций ключевых газов, таких как кислород и углекислый газ, создаёт жизненно важные условия для существования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биосферных процессов: структура и взаимосвязи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связи биосферных процессов, обеспечивающие устойчивость экосистем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вызовы биосфере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биологического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исчезает около 27 тысяч видов животных и растений, что снижает устойчивость экосистем и уменьшает природные ресурсы, необходимые для жизни человека и других видов.
</a:t>
            </a:r>
            <a:endParaRPr lang="en-US" sz="80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углекислого газа в атмосфере превысил 420 ppm в 2023 году, вызывая повышение температуры, таяние льдов и изменение погодных условий по всему миру.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истощение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загрязнение, накопление тяжёлых металлов и деградация почв угрожают качеству воды, здоровью экосистем и будущему земледелия и водоснабжения.
</a:t>
            </a:r>
            <a:endParaRPr lang="en-US" sz="8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вмешательство в природные циклы через урбанизацию, сельское хозяйство и промышленность существенно меняет экосистемы и нарушает естественный баланс биосферы.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использует до 40% первичной биопродукции наземных экосистем, что вызывает уменьшение ресурсов и угрожает устойчивости природных процессов.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атмосферы, почв и вод химическими веществами приводит к снижению биологического разнообразия и деградации экосистем, ухудшая состояние биосферы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круговороты — поддержание устойчивости биосферы
</a:t>
            </a:r>
            <a:endParaRPr lang="en-US" sz="2126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испарение, конденсацию и осадки, поддерживая гидрологический баланс и обеспечивая жизнедеятельность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фотосинтезом и дыханием: растения фиксируют углерод, а его выделение происходит при дыхании и сгорании топлива.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фиксации, аммонификации, нитрификации и денитрификации обеспечивают доступность азота для живых организмов.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Обеспечивается фотосинтезом и дыханием, поддерживает концентрации, необходимые для дыхания и фотосинтеза в биосфере.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и восстановлению биосферы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особо охраняемых природных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предназначены для защиты экосистем и биологического разнообразия от разрушительных антропогенных воздействий.Благодаря этим зонам обеспечивается сохранение естественных процессов и видов.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биоразнообразия 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лесовосстановления и интродукции исчезающих видов помогают восстанавливать экосистемы и поддерживать экологический баланс, что улучшает состояние биосферы.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«зелёные»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использование энергосберегающих технологий снижают нагрузку на природу и способствуют формированию устойчивого отношения к окружающей среде.
</a:t>
            </a:r>
            <a:endParaRPr lang="en-US" sz="8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 млрд тонн
</a:t>
            </a:r>
            <a:endParaRPr lang="en-US" sz="4905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обеспечивает климатическую регуляцию, содержание кислорода и формирование почв, необходимые для устойчивого существования человечества.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Национального экологического института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органического вещества ежегодно генерируется фотосинтезирующими организмами, поддерживая жизнь на планете и обеспечивая продовольственные ресурсы.
</a:t>
            </a:r>
            <a:endParaRPr lang="en-US" sz="13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30117"/>
            <a:ext cx="4009200" cy="14798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биогеохимические циклы биосферы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особенности трёх главных циклов: водного, углеродного и азотного, с указанием объёмов и основных стадий процессов.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Сбалансированность этих циклов необходима для устойчивого функционирования биосферы.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экологии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его последствия для биосферы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экстремальных погодных явлений и сокращение льда Арктики ведут к деградации экосистем, опустыниванию и расстройству природного баланса, угрожая стабильности биосферы.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сокращение природных ареалов, перемещение видов и утрату местообитаний, нарушая привычный ход природных процессов и снижая биологическое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71458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мышление молодёжи как фактор сохранения биосферы
</a:t>
            </a:r>
            <a:endParaRPr lang="en-US" sz="2252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внедряются курсы и проекты, направленные на осознание роли человека в природе и формирование ответственного экологического поведения.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принимает активное участие в субботниках, посадках деревьев и мероприятиях по защите окружающей среды, что укрепляет связь с природой.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«зелёных»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 экономия ресурсов становятся нормой, способствуя снижению негативного воздействия на биосферу.
</a:t>
            </a:r>
            <a:endParaRPr lang="en-US" sz="7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 инноваций в охране биосферы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 и сохранение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мониторить состояние среды в реальном времени, а изучение биоразнообразия способствует разработке новых лекарств и устойчивых технологий.
</a:t>
            </a:r>
            <a:endParaRPr lang="en-US" sz="1053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и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Биоинженерные методы помогают восстанавливать повреждённые экосистемы, а биотехнологии применяются для очистки загрязнённых территорий, повышая эффективность охраны природы.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вклад России в охрану биосферы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участвует в Рамочной конвенции ООН по изменению климата, способствуя глобальным усилиям по снижению последствий климатических изменений.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программ ЮНЕСКО реализуются проекты по сохранению биосферных заповедников с учётом уникальности российских экосистем.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защите Байкала, Арктики и лесных массивов, что укрепляет национальную и международную экологическую безопасность.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законодательство совершенствуются для эффективного управления природоохранными территориями и развитию устойчивого природопользования.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уроки и перспективы учения о биосфере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биосфере объединяет знания о сложных природных процессах, акцентируя важность баланса между человеком и природой для устойчивого развития планеты и сохранения жизни для будущих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2026-05-10T04:01:08Z</dcterms:created>
  <dcterms:modified xsi:type="dcterms:W3CDTF">2026-05-10T04:01:08Z</dcterms:modified>
</cp:coreProperties>
</file>