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селекции и вклад Н. И. Вавилова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сделала селекцию точной наукой, а идеи Вавилова — её научной опорой.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отбора к науке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новые формы растений и животных получали в основном путём долгого эмпирического отбора. Генетика изменила этот подход: стало возможно понимать наследование признаков, прогнозировать результаты скрещивания и быстрее создавать устойчивые, продуктивные формы с нужными свойствами.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 как основа селекции
</a:t>
            </a:r>
            <a:endParaRPr lang="en-US" sz="2112" dirty="0"/>
          </a:p>
        </p:txBody>
      </p:sp>
      <p:sp>
        <p:nvSpPr>
          <p:cNvPr id="6" name="Text 1"/>
          <p:cNvSpPr txBox="1"/>
          <p:nvPr/>
        </p:nvSpPr>
        <p:spPr>
          <a:xfrm>
            <a:off x="1035075" y="1643575"/>
            <a:ext cx="4520100" cy="10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сохранение полезных свойств в ряду поколений: гены, находящиеся в хромосомах, передают потомству информацию о строении и развитии организма.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35075" y="2982599"/>
            <a:ext cx="4520100" cy="10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создаёт различия между особями и возникает благодаря мутациям, кроссинговеру, расхождению хромосом и случайному сочетанию гамет; без неё селекционеру не из чего выбирать.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наследственной изменчивости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селекция использует как естественные процессы, так и современные биотехнологические подходы.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мутации и рекомбинация, но в растениеводстве особенно важны также гибридизация и полиплоидия.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общей биологии и селекции; распределение носит иллюстративный характер.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как фундамент селекции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гибридов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чистых линий гибриды первого поколения обычно сходны между собой, что позволяет заранее ожидать единый набор доминантных признаков.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поколении признаки расходятся, и при моногибридном скрещивании часто наблюдается фенотипическое соотношение 3:1; это помогает оценить долю нужных форм.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расположены в разных хромосомах, признаки наследуются независимо, а селекционер может рассчитывать возможные комбинации и планировать подбор родителей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явления и их значение в селекции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генетические процессы используются для получения новых форм и закрепления полезных признаков.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генетические явления решают разные задачи: одни создают разнообразие, другие помогают закрепить нужные свойства и усилить продуктивность.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биология, раздел «Генетика и селекция».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как способ объединения полезных признаков
</a:t>
            </a:r>
            <a:endParaRPr lang="en-US" sz="2112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скрещивание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используют, чтобы совместить в одном сорте несколько полезных свойств, например высокую урожайность, устойчивость к болезням и хорошее качество продукции.
</a:t>
            </a:r>
            <a:endParaRPr lang="en-US" sz="1195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генофонда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и межродовая гибридизация позволяют привнести новые признаки, но часто дают пониженную плодовитость или стерильность, поэтому результат требует дополнительной работы.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удачные сочетания признаков, применяют повторные скрещивания, строгий отбор и, у растений, иногда удвоение хромосом для восстановления плодовитости.
</a:t>
            </a:r>
            <a:endParaRPr lang="en-US" sz="1220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селекционного процесса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классической селекционной работе.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Гетерозис и его практическое значение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Гетерозис особенно заметен у первого поколения гибридов, полученных от генетически различающихся линий, когда потомство превосходит родителей по ряду хозяйственно ценных признаков.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проявляется в ускоренном росте, повышенной жизнеспособности, большей урожайности и выравненности растений, что особенно важно для промышленного сельского хозяйства.
</a:t>
            </a:r>
            <a:endParaRPr lang="en-US" sz="979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широко этот эффект используют в селекции кукурузы, подсолнечника, сахарной свёклы и многих овощных культур, где нужен стабильный и однородный урожай.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гибридов F1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гетерозис лежит в основе многих современных гибридов F1, которые ценятся за предсказуемость результата и высокую продуктивность в производстве.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наиболее важны для селекции культур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признаков зависит от культуры, климата и требований рынка, поэтому селекционер всегда работает с несколькими целями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селекции остаются урожайность и устойчивость, но в реальной работе они должны сочетаться с адаптацией и качеством продукции.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оценка значимости признаков в селекции; шкала условная.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рассматривал экспедицию не как путешествие, а как способ увидеть живое разнообразие культурных растений в природе. Он собирал образцы, сравнивал местные формы и находил признаки, которые могли пригодиться селекционеру.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экспедиции как научный поиск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его руководством была создана одна из крупнейших в мире коллекций семян. В ней оказались сорта, местные формы и дикие родственники культур, ставшие основой для поиска устойчивости к болезням, засухе и холоду.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Коллекция, изменившая селекцию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 И. Вавилов — учёный, создавший научную основу поиска полезных признаков
</a:t>
            </a:r>
            <a:endParaRPr lang="en-US" sz="22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456" y="1390009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856" y="1390009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281" y="139000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7331" y="1390009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38606" y="1390009"/>
            <a:ext cx="339413" cy="38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культурных растений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дал селекционерам яблоню, лук и морковь в богатом наборе форм. Для местных популяций типичны устойчивость, выносливость и широкий спектр наследственной изменчивости.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древнейшие формы пшеницы, ячменя и гороха. Для этого центра характерно большое разнообразие признаков, включая засухоустойчивость и ценную приспособленность к засушливому климату.
</a:t>
            </a:r>
            <a:endParaRPr lang="en-US" sz="1195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 Центральная Америка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отсюда происходят кукуруза, фасоль и тыква. В этом центре особенно заметны пластичность растений и большое разнообразие форм, полезное для создания новых сортов.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Андский центр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томат и перец связаны с высокогорными районами Южной Америки. Здесь много диких родственников культур и признаков, важных для адаптации к разным условиям.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центров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центр происхождения — это природное хранилище генетического разнообразия. Именно там селекционер находит исходный материал для повышения урожайности, устойчивости и качества будущих сортов.
</a:t>
            </a:r>
            <a:endParaRPr lang="en-US" sz="11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49757"/>
            <a:ext cx="4332300" cy="2389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культур из центров происхождения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разные центры происхождения связаны с определёнными культурами и ценными признаками, важными для селекции.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указывают, где искать наиболее богатый генофонд. Связь культур с конкретными регионами помогает быстрее находить доноров нужных свойств.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Н. И. Вавилова о центрах происхождения культурных растений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3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гомологических рядов наследственной изменчивости
</a:t>
            </a:r>
            <a:endParaRPr lang="en-US" sz="2031" dirty="0"/>
          </a:p>
        </p:txBody>
      </p:sp>
      <p:sp>
        <p:nvSpPr>
          <p:cNvPr id="10" name="Text 2"/>
          <p:cNvSpPr txBox="1"/>
          <p:nvPr/>
        </p:nvSpPr>
        <p:spPr>
          <a:xfrm>
            <a:off x="707350" y="2038238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ряды признаков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близких видов и родов наследственная изменчивость часто идёт по похожим направлениям. Если у одного растения найден полезный вариант признака, у родственного можно ожидать аналогичные формы.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11718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вместо случайного поиска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позволяет не искать нужный признак вслепую. Селекционер заранее предполагает, в каких родственных видах и сортах вероятность найти устойчивость, урожайность или улучшенное качество выше.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30121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селекции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особенно важно при работе с дикими и малоизученными формами. Закон помогает точнее подбирать исходный материал и ускоряет включение найденных генов в селекционные программы.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закон Вавилова помогает селекционеру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от постановки задачи до отбора перспективных потомков по данным наследственной изменчивости.
</a:t>
            </a:r>
            <a:endParaRPr lang="en-US" sz="105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Вавиловская коллекция семян и её значение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генофонд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Коллекция включала образцы культурных растений и их диких родственников из разных стран и климатических зон. Она стала важнейшим источником наследственного материала для селекции.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коллекции находили формы, полезные для выведения сортов, устойчивых к ржавчине, головне, засухе и холоду. Такие образцы особенно ценны для практического земледелия.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во время блокады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годы блокады Ленинграда сотрудники ВИРа сохранили уникальные семена, несмотря на голод и тяжёлые условия. Этот факт стал символом научной ответственности и гражданского мужества.
</a:t>
            </a:r>
            <a:endParaRPr lang="en-US" sz="11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результаты генетически обоснованной селекции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подход позволяет не только повышать отдельные признаки, но и сочетать их в одном сорте без потери хозяйственной ценности.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сорта выигрывают по всем ключевым показателям, а знания генетики делают селекцию быстрее и точнее, чем традиционный отбор.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материалам школьного курса биологии; условные показатели для наглядности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селекции и их связь с генетикой
</a:t>
            </a:r>
            <a:endParaRPr lang="en-US" sz="2112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редактирование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точечно изменять наследственный материал, но не отменяют значение исходного разнообразия. Поэтому коллекции генетических ресурсов по-прежнему остаются основой селекции.
</a:t>
            </a:r>
            <a:endParaRPr lang="en-US" sz="972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находить полезные гены ещё на ранних этапах отбора. Это сокращает время проверки растений и повышает точность выбора перспективных форм.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быстро размножать ценные растения и получать здоровый посадочный материал. Он особенно полезен, когда нужно сохранить редкий или уникальный генотип.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опыление и чистые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Контролируемое скрещивание делает результаты предсказуемыми, а получение чистых линий помогает закрепить нужные признаки. Так селекционер управляет наследованием более осознанно.
</a:t>
            </a:r>
            <a:endParaRPr lang="en-US" sz="10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43155"/>
            <a:ext cx="4332300" cy="2223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Вавилова в современной науке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Вавилова продолжают работать в селекции, генетике и сохранении биоразнообразия. Таблица показывает связь между научной идеей и её современным эффектом.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Вавилова объединяет поиск, сохранение и использование генетического разнообразия. Без этих принципов современная селекция была бы значительно менее эффективной.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селекции и генетики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становится точной, когда опирается на генетику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объясняет, откуда берутся полезные признаки и как их закреплять в потомстве. Вавилов показал, где искать ценное разнообразие, и сделал селекцию более научной, быстрой и результативной.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2026-06-01T22:34:24Z</dcterms:created>
  <dcterms:modified xsi:type="dcterms:W3CDTF">2026-06-01T22:34:24Z</dcterms:modified>
</cp:coreProperties>
</file>