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4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история открытия: как территория изучается на карте мира
</a:t>
            </a:r>
            <a:endParaRPr lang="en-US" sz="3264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 и её открытие меняют наше представление о 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географическое положение и историю исследования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объясняют, почему одни территории удобны для жизни и хозяйства, а другие остаются труднодоступными. Они показывают связь природы, транспорта и расселения людей, а также то, как постепенно уточнялись карты Земли.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характеристику географического положения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начинают с координат: широты и долготы. Они показывают, где территория находится относительно экватора и нулевого меридиана, и помогают точно найти её на карте.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ориентиры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указать, какие моря, океаны, реки, горы и другие природные объекты окружают территорию. Такое соседство влияет на климат, доступ к воде и особенности природных условий.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природой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характеристике учитывают соседние государства, крайние точки и протяжённость с севера на юг и с запада на восток. Это показывает размеры территории и её положение среди других стран.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анализа полезны часовые пояса, транспортные пути и наличие выхода к морю. Эти признаки помогают понять, насколько территория связана с другими районами и удобна для хозяйства.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доступность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помогает оценить, где людям легче жить, строить города, развивать торговлю и использовать природные ресурсы. Одна территория может иметь и сильные, и слабые стороны.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09440"/>
            <a:ext cx="3765900" cy="25475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географического положения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помогает увидеть территорию с разных сторон: природной, хозяйственной, политической и транспортной.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территории становится точнее, если рассматривать не один, а несколько видов её положения.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школьной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жизнь территории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 не действует само по себе: оно через климат, пути сообщения и ресурсы определяет повседневную жизнь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урока, без числовых данных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климат и транспорт, потому что они сильнее всего влияют на расселение и развитие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результат исследования территории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показывает координаты, рельеф, дороги, города и границы. Она появилась благодаря измерениям, экспедициям и наблюдениям, которые постепенно уточняли представление о территории и делали карту надёжным источником знаний.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карта: точность и детали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картах береговые линии часто были приблизительными, а внутренние районы почти не показывались. Путешественники приносили отрывочные сведения, и картографы собирали их по крупицам, создавая лишь общий образ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карта: первые очертания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путешественников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сведения о землях передавали моряки, торговцы и путники. Их рассказы помогали узнавать о берегах, народах, реках и дорогах между поселениями.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ориентировались по звёздам, береговым линиям, течениям и ветрам. Эти признаки помогали держать курс и отмечать важные ориентиры на пути.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компас и астролябия. С ними стало проще определять направление, измерять расстояния и составлять более надёжные описания местности.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наблюдений стало больше, географы начали создавать карты и подробные записи. Территории стали изучать точнее, а сведения — сравнивать и проверять.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способы изучения земель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проходило открытие и изучение новых территорий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первых наблюдений переходили к научному изучению и освоению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XV–XVII веках европейские державы стремились найти морские маршруты в Азию и к богатым торговым центрам. Это усилило интерес к дальним плаваниям и точным картам.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путей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достиг берегов Америки, хотя искал путь в Азию. Его путешествие открыло европейцам новый материк и изменило представления о пространстве океана.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год: Колумб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обогнул Африку и вышел к Индии морем. Так был открыт важный торговый маршрут, связавший Европу с Южной Азией.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 год: путь в Индию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доказала, что Землю можно обойти морем. Это стало важнейшим подтверждением формы планеты и расширило карту мира.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 и их вклад в географию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экспедиции открывали новые маршруты, материки и области, которые раньше были неизвестны европейским картам.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по теме школьной географии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исследователь расширил знания о Земле: от берегов Америки до Антарктиды и просторов Тихого океана.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внутренних районов материков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побережья уже были нанесены на карту, исследователи отправлялись дальше — в горы, пустыни, степи и ледниковые области, чтобы узнать, как устроены огромные внутренние пространства материков.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берегов к центру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определяли высоты, направление рек, особенности климата и погоды, а также собирали образцы горных пород и растений. Такие наблюдения делали описание территории намного точнее.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наблюдения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смене природных зон: лесов, степей, пустынь и высокогорий. Это помогало понять, почему на одной и той же материковой территории условия могут сильно различаться.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сведения использовали для создания физических карт и географических описаний. Так знания о материках становились полнее, а внутренние районы переставали быть «белыми пятнами».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 карт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05" y="1345200"/>
            <a:ext cx="315409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экспедиции и их результаты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путешествий показывает, как постепенно расширялись знания о Земле и уточнялись карты.
</a:t>
            </a:r>
            <a:endParaRPr lang="en-US" sz="167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исторические сведения об экспедициях XIX–XX веков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экспедиция открывала новые районы, уточняла карты и добавляла знания о природе, морях и материках.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экспедиции были опасными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Мореплавателей часто встречали штормы, туман и сильный ветер. В открытом море или в пустыне одна ошибка могла задержать экспедицию на много дней и поставить людей в опасное положение.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в пути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Путешественникам приходилось идти через ледяные воды, снежные пустыни и раскалённые районы. Резкие перепады температуры ослабляли силы и требовали хорошей подготовки и выносливости.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жара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долгих путешествиях не хватало еды, пресной воды и лекарств. Из-за этого люди быстро уставали, чаще заболевали и были вынуждены экономить всё необходимое.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припасов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точных карт и современных приборов было легко сбиться с курса. Неверное определение направления или расстояния могло увести судно к рифам, льдам или в совершенно незнакомый район.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навигации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экспедиции зависел от дисциплины и слаженности команды. Нужно было действовать спокойно, выполнять приказы и помогать друг другу, иначе даже хорошая подготовка не спасала от неудачи.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54258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52215"/>
            <a:ext cx="452400" cy="361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географических знаний сегодня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быстро увидеть положение объектов, границы, дороги и рельеф. С их помощью удобно сравнивать территории и находить нужный район без долгих поисков.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Землю сверху и позволяют наблюдать за лесами, льдами, реками и городами. Это один из самых точных способов получать свежие сведения о поверхности.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 самолётов и беспилотников дают подробное изображение местности. Они особенно полезны там, где трудно работать на земле: в горах, болотах или труднодоступных районах.
</a:t>
            </a:r>
            <a:endParaRPr lang="en-US" sz="977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и дневники наблюдений фиксируют изменения погоды и природных объектов. Благодаря этому карты и прогнозы обновляются вовремя и становятся намного надёжнее.
</a:t>
            </a:r>
            <a:endParaRPr lang="en-US" sz="962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станции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экспедициях географы измеряют высоты, расстояния, температуру, влажность и направление ветра. Эти данные помогают проверить снимки и уточнить сведения о конкретной территории.
</a:t>
            </a:r>
            <a:endParaRPr lang="en-US" sz="883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измерения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карт к спутниковым снимкам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в развитии географии не только уточнял форму материков, но и ускорял обновление сведений о дорогах, реках и населённых пунктах.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географических методов и картографии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современнее технология, тем точнее и быстрее географические данные. Наибольший скачок произошёл с появлением спутников и цифровых карт.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географического положения с природными условиями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понижается, а условия жизни меняются. Поэтому у подножия и на вершинах одного хребта природа может сильно отличаться.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больше солнечного тепла она получает. Это влияет на температуру, длину тёплого сезона и состав природных зон.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относительно экватора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обычно получают больше влаги и имеют более мягкие температуры. Океан медленнее нагревается и остывает, поэтому сглаживает резкие перепады погоды.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океану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материков чаще бывают суше и контрастнее по температуре. Здесь меньше влияния влажного морского воздуха, поэтому климат становится более резким.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моря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85961"/>
            <a:ext cx="3765900" cy="21944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определить при характеристике территории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составить полное описание территории, нужно собрать данные о её положении, природе, населении и связях с окружающими районами.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территории складывается из нескольких блоков: положение, природа, люди и связи. Вместе они дают целостную картину района.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характеристики географического положения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анализе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географические исследования важны сегодня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строительством дороги географы изучают рельеф, реки, грунты и опасные участки. Если выбрать маршрут без этих данных, путь может оказаться слишком дорогим или небезопасным. Поэтому карты и полевые измерения помогают заранее увидеть трудности и найти лучший вариант.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начинается с карты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учёные продолжают работать в Арктике, горах, пустынях и на океанском дне. Там они уточняют границы льдов, изучают редкие виды и собирают данные, которые нельзя получить только по снимкам из космоса.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в труднодоступный край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города важно знать, где проходят реки, дуют ветры и как расположены районы с разной нагрузкой на природу. Географические исследования помогают размещать жилые кварталы, предприятия и зелёные зоны так, чтобы жизнь была удобнее и безопаснее.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растёт правильно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 возможности территории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положение территории и историю её исследования, мы понимаем, почему она выглядит именно так, чем богата и какие задачи людям приходится решать при её освоении.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2026-06-02T15:24:36Z</dcterms:created>
  <dcterms:modified xsi:type="dcterms:W3CDTF">2026-06-02T15:24:36Z</dcterms:modified>
</cp:coreProperties>
</file>