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1700" y="2793575"/>
            <a:ext cx="3998400" cy="2038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вирусов, вироидов и прионов — особенности строения и роли в природе.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606975"/>
            <a:ext cx="5081700" cy="17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Неклеточные формы жизни: обзор и ключевые направления
</a:t>
            </a:r>
            <a:endParaRPr lang="en-US" sz="3639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вирусов прошло путь от ядовитых агентов до самостоятельного объекта науки, что стало основой вирусологии и борьбы с инфекциями.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значение изучения вирусов
</a:t>
            </a:r>
            <a:endParaRPr lang="en-US" sz="2653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жизнедеятельности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 клетки вирусы не проявляют жизненных функций, являясь паразитами, активно размножаются только внутри живой клетки хозяина.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Микроскопический размер и состав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— самые мелкие инфекционные агенты, состоят из нуклеиновой кислоты, окружённой белковым капсидом. Размеры варьируют от 20 до 300 нанометров.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основные свойства вирусов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критерии классификации вирусов
</a:t>
            </a:r>
            <a:endParaRPr lang="en-US" sz="2119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нуклеиновой кислоты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подразделяются на ДНК- и РНК-содержащие. Примеры: герпесвирусы (ДНК) и вирусы гриппа (РНК). Это фундаментальный критерий для понимания их природы.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капсида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Капсид вируса бывает спиральным, кубическим или сложным. Например, вирус табачной мозаики обладает спиральной формой, а бактериофаг — сложной структуре.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оболочки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могут быть оболочечными, как вирус гриппа, или безоболочечными, как полиовирус. Оболочка влияет на устойчивость и механизм передачи.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8225" y="1504950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1892: Открытие вируса мозаичной болезни табака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Д.И. Ивановский впервые выделил фильтрующийся агент, ставший первым известным вирусом в науке.
</a:t>
            </a:r>
            <a:endParaRPr lang="en-US" sz="1146" dirty="0"/>
          </a:p>
        </p:txBody>
      </p:sp>
      <p:sp>
        <p:nvSpPr>
          <p:cNvPr id="7" name="Text 1"/>
          <p:cNvSpPr txBox="1"/>
          <p:nvPr/>
        </p:nvSpPr>
        <p:spPr>
          <a:xfrm>
            <a:off x="2439150" y="21063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1898: Понятие вирусной частицы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М. Бейеринк формулирует идею о вирусах как самостоятельных инфекционных агентах, не встречающихся в природе до этого.
</a:t>
            </a:r>
            <a:endParaRPr lang="en-US" sz="1127" dirty="0"/>
          </a:p>
        </p:txBody>
      </p:sp>
      <p:sp>
        <p:nvSpPr>
          <p:cNvPr id="8" name="Text 2"/>
          <p:cNvSpPr txBox="1"/>
          <p:nvPr/>
        </p:nvSpPr>
        <p:spPr>
          <a:xfrm>
            <a:off x="4570200" y="27208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1917: Обнаружение бактериофагов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Ф. д’Эрелль открывает вирусы, поражающие бактерии, расширяя понимание вирусного разнообразия.
</a:t>
            </a:r>
            <a:endParaRPr lang="en-US" sz="1146" dirty="0"/>
          </a:p>
        </p:txBody>
      </p:sp>
      <p:sp>
        <p:nvSpPr>
          <p:cNvPr id="9" name="Text 3"/>
          <p:cNvSpPr txBox="1"/>
          <p:nvPr/>
        </p:nvSpPr>
        <p:spPr>
          <a:xfrm>
            <a:off x="6701250" y="3341175"/>
            <a:ext cx="19881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1931: Создание электронной микроскопии
</a:t>
            </a:r>
            <a:pPr algn="l" indent="0" marL="0">
              <a:lnSpc>
                <a:spcPct val="130039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Э. Руска и М. Кноль разрабатывают метод визуализации вирусов, открывающий новую эру вирусологии.
</a:t>
            </a:r>
            <a:endParaRPr lang="en-US" sz="1123" dirty="0"/>
          </a:p>
        </p:txBody>
      </p:sp>
      <p:sp>
        <p:nvSpPr>
          <p:cNvPr id="10" name="Text 4"/>
          <p:cNvSpPr txBox="1"/>
          <p:nvPr/>
        </p:nvSpPr>
        <p:spPr>
          <a:xfrm>
            <a:off x="297650" y="803000"/>
            <a:ext cx="8536800" cy="5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в изучении вирусов и вирусологии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 клетки вирусы существуют в виде неактивных вирионов, не способных к обмену веществ или самостоятельному размножению.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попадании в живую клетку вирус активирует свои гены и использует клеточные механизмы для репликации и сборки новых вирусных частиц.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Внутриклеточный паразитизм отличает вирусы, ведь они полностью зависят от клеточного аппарата для жизненного цикла.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 как внутриклеточный паразит: особенности жизненного цикла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способны заражать широкий круг организмов: растения, животных, человека и бактерии, каждый вирус специфичен к своему хозяину.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Проникновение вирусов происходит через взаимодействие с клеточными рецепторами, после чего запускается внутриклеточная репликация вирусного генома.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Спектр хозяев и механизмы заражения вирусами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1950-х годов наблюдается быстрый рост идентифицированных вирусов, что совпадает с увеличением эпидемий по всему миру.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открытий вирусов связано с улучшением методов диагностики и частотой пандемий.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отчёты по вирусологии, 2022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обнаружения вирусов и вирусных эпидемий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24901" y="1635700"/>
            <a:ext cx="2657747" cy="300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5870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изменчивость вирусов обусловливает недостаточную эффективность вакцин и требует постоянного мониторинга и адаптации профилактических мер.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98050" y="2110825"/>
            <a:ext cx="2354700" cy="212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Мутационная активность вирусов, таких как ВИЧ, чрезвычайно высока, что обеспечивает постоянное обновление вирусных штаммов и усложняет лечение.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97650" y="803000"/>
            <a:ext cx="85368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вирусов: статистика и значение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вируса: основные этапы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вирусологической схемы по учебнику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543243"/>
            <a:ext cx="2623500" cy="2093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300" y="2543243"/>
            <a:ext cx="2623500" cy="20931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91800" y="2543243"/>
            <a:ext cx="2623500" cy="209316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7650" y="803000"/>
            <a:ext cx="85368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вирусных заболеваний у растений, животных и человека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97650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болезни растений: проявления и значимость
</a:t>
            </a:r>
            <a:pPr algn="l" indent="0" marL="0">
              <a:lnSpc>
                <a:spcPct val="130039"/>
              </a:lnSpc>
              <a:buNone/>
            </a:pPr>
            <a:r>
              <a:rPr lang="en-US" sz="1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Табачная мозаика вызывает характерные пятна и деформации листьев, снижая урожайность. Кольцевая пятнистость томата приводит к некрозам листьев. Желтуха сахарной свеклы вызывает пожелтение и угнетение роста, нанося экономический ущерб сельскому хозяйству.
</a:t>
            </a:r>
            <a:endParaRPr lang="en-US" sz="886" dirty="0"/>
          </a:p>
        </p:txBody>
      </p:sp>
      <p:sp>
        <p:nvSpPr>
          <p:cNvPr id="12" name="Text 3"/>
          <p:cNvSpPr txBox="1"/>
          <p:nvPr/>
        </p:nvSpPr>
        <p:spPr>
          <a:xfrm>
            <a:off x="3144275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инфекции животных: опасность и симптомы
</a:t>
            </a:r>
            <a:pPr algn="l" indent="0" marL="0">
              <a:lnSpc>
                <a:spcPct val="130039"/>
              </a:lnSpc>
              <a:buNone/>
            </a:pPr>
            <a:r>
              <a:rPr lang="en-US" sz="1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Бешенство — смертельное заболевание с поражением нервной системы, передающееся через укусы. Чума мясоедов вызывает высокую смертность среди плотоядных животных. Ящур характеризуется пузырьковыми высыпаниями и сильной инфекционностью среди сельскохозяйственных животных.
</a:t>
            </a:r>
            <a:endParaRPr lang="en-US" sz="867" dirty="0"/>
          </a:p>
        </p:txBody>
      </p:sp>
      <p:sp>
        <p:nvSpPr>
          <p:cNvPr id="13" name="Text 4"/>
          <p:cNvSpPr txBox="1"/>
          <p:nvPr/>
        </p:nvSpPr>
        <p:spPr>
          <a:xfrm>
            <a:off x="5988288" y="1494425"/>
            <a:ext cx="26376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инфекции человека: разнообразие и пути передачи
</a:t>
            </a:r>
            <a:pPr algn="l" indent="0" marL="0">
              <a:lnSpc>
                <a:spcPct val="130039"/>
              </a:lnSpc>
              <a:buNone/>
            </a:pPr>
            <a:r>
              <a:rPr lang="en-US" sz="1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Грипп проявляется высокой температурой и респираторными симптомами. Гепатит В поражает печень и передается через кровь. Корь вызывает сыпь и кашель. ВИЧ-инфекция приводит к иммунодефициту. COVID-19 характеризуется дыхательными нарушениями и высокой заразностью.
</a:t>
            </a:r>
            <a:endParaRPr lang="en-US" sz="86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750" y="2955759"/>
            <a:ext cx="8568600" cy="187438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4500" y="1634527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как ключевой метод защиты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Вакцинация формирует активный иммунитет, предотвращая развитие опасных заболеваний, таких как корь и гепатит В. Это наиболее эффективная профилактическая стратегия для широкого населения.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215025" y="883891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Санитарно-эпидемиологические меры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Изоляция больных и регулярная обработка рук минимизируют распространение вирусов. Использование масок и перчаток снижает риск заражения в общественных местах.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79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вирусных инфекций: основные подходы
</a:t>
            </a:r>
            <a:endParaRPr lang="en-US" sz="2264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1700" y="1468075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Ингибиторы обратной транскриптазы блокируют репликацию вируса ВИЧ, препятствуя преобразованию РНК в ДНК внутри клетки.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297650" y="803000"/>
            <a:ext cx="81780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Антивирусные препараты и механизмы их действия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11700" y="2636124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Ингибиторы протеаз нарушают процесс сборки вирусных белков у ВИЧ и гепатита С, уменьшая производительность вирусных частиц.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311700" y="3844188"/>
            <a:ext cx="6366900" cy="83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Блокаторы нейраминидазы, например осельтамивир, препятствуют выходу вируса гриппа из клетки, замедляя распространение инфекции.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568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частота мутаций у вирусов повышает их адаптивность и способствует быстрому изменению антигенных свойств.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568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рекомбинация между вирусами одного или разных видов дает начало новым штаммам с измененными патогенетическими характеристиками.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6206530" y="146270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Эволюционные процессы вирусов вызывают появление эпидемий, затрудняя разработку эффективных вакцин и лекарств.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06530" y="3335650"/>
            <a:ext cx="2581500" cy="14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приспособление вирусов требует постоянного мониторинга и обновления профилактических стратегий в здравоохранении.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297650" y="803000"/>
            <a:ext cx="2581500" cy="3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вирусов: механизмы мутаций, рекомбинаций и последствия
</a:t>
            </a:r>
            <a:endParaRPr lang="en-US" sz="2400" dirty="0"/>
          </a:p>
        </p:txBody>
      </p:sp>
      <p:sp>
        <p:nvSpPr>
          <p:cNvPr id="9" name="Text 5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1700" y="2376988"/>
            <a:ext cx="2632800" cy="17946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5600" y="2907338"/>
            <a:ext cx="2632800" cy="1794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9500" y="2109738"/>
            <a:ext cx="2632800" cy="17946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650" y="803000"/>
            <a:ext cx="5590800" cy="4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вирусных эпидемий на человечество
</a:t>
            </a:r>
            <a:endParaRPr lang="en-US" sz="2041" dirty="0"/>
          </a:p>
        </p:txBody>
      </p:sp>
      <p:sp>
        <p:nvSpPr>
          <p:cNvPr id="7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1389400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«Испанский грипп» — крупнейшая пандемия XX века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1918 год стал свидетелем пандемии, унесшей жизни около 50 миллионов человек по всему миру. Это событие изменило подходы к здравоохранению и стимулировало исследования вирусных инфекций.
</a:t>
            </a:r>
            <a:endParaRPr lang="en-US" sz="1027" dirty="0"/>
          </a:p>
        </p:txBody>
      </p:sp>
      <p:sp>
        <p:nvSpPr>
          <p:cNvPr id="9" name="Text 3"/>
          <p:cNvSpPr txBox="1"/>
          <p:nvPr/>
        </p:nvSpPr>
        <p:spPr>
          <a:xfrm>
            <a:off x="3255600" y="192856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ВИЧ/СПИД: глобальное социально-медицинское испытание
</a:t>
            </a:r>
            <a:pPr algn="l" indent="0" marL="0">
              <a:lnSpc>
                <a:spcPct val="115000"/>
              </a:lnSpc>
              <a:buNone/>
            </a:pPr>
            <a:r>
              <a:rPr lang="en-US" sz="3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начала 1980-х инфекция ВИЧ привела к смерти более 36 миллионов человек. Пандемия вызвала масштабные меры по профилактике, терапии и общественному просвещению.
</a:t>
            </a:r>
            <a:endParaRPr lang="en-US" sz="1085" dirty="0"/>
          </a:p>
        </p:txBody>
      </p:sp>
      <p:sp>
        <p:nvSpPr>
          <p:cNvPr id="10" name="Text 4"/>
          <p:cNvSpPr txBox="1"/>
          <p:nvPr/>
        </p:nvSpPr>
        <p:spPr>
          <a:xfrm>
            <a:off x="6199500" y="1148613"/>
            <a:ext cx="2632800" cy="89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Пандемия COVID-19 и её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2019 года COVID-19 оказал серьёзное влияние на экономику и общественную жизнь. Были введены карантинные меры, широко применены вакцины и усилилось внимание к санитарным нормам.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017786"/>
            <a:ext cx="3962400" cy="16556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особенности неклеточных форм жизни по строению и влиянию на организм представлены в таблице ниже.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 — вирусы имеют белковую оболочку и генетический материал, вироиды — только РНК, прионы — состоят из патологического белка.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10 класс, стр. 243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Вирусы, вироиды, прионы: сравнительная характеристика
</a:t>
            </a:r>
            <a:endParaRPr lang="en-US" sz="2147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 — вирусы, поражающие бактерии, открытые Ф. д’Эреллем в 1917 году, представляют собой важный инструмент в медицине и биотехнологии.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современной практике используются для лечения бактериальных инфекций (фаготерапия), а также для контроля микробного загрязнения пищевых и водных ресурсов.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Бактериофаги и их значение в современной биологии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Биотехнологическое производство и исследование генов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системы используются для производства белковых препаратов и позволяют изучать функцию генов, что расширяет возможности биотехнологии и биомедицины.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 и вакцины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применяются как векторы для переноса генов в клетки при лечении наследственных и онкологических заболеваний. Рекомбинантные вирусные вакцины, например против COVID-19, доказали свою эффективность.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в биотехнологии и медицине: современные применения
</a:t>
            </a:r>
            <a:endParaRPr lang="en-US" sz="237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116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по вирусологии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развития вирусологии способствовали фундаментальным открытиям в биологии и медицине.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вирусологических исследований обеспечил развитие иммунологии, генетики и биохимии, а также появление новых методов лечения и профилактики вирусных заболеваний.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9673" y="748450"/>
            <a:ext cx="2793605" cy="3824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вирусов раскрывает фундаментальные принципы жизни и взаимодействия организмов в природе. Эти знания являются базой эффективной борьбы с инфекциями и развития медицинских технологий.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ключевая роль вирусов в биологии и медицине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2026-05-10T03:37:17Z</dcterms:created>
  <dcterms:modified xsi:type="dcterms:W3CDTF">2026-05-10T03:37:17Z</dcterms:modified>
</cp:coreProperties>
</file>