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элементы, связи и управление, чтобы целиком решать общую задачу.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 информатике: от простых объектов до сложных цифровых сред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тему систем важно понять в 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помогает разбирать сложные объекты: компьютер, программу, сеть и данные. Так легче связывать теорию с практикой — от устройства ПК и ОС до хранения в базах и обмена в интернете, где сервисы постоянно взаимодействуют с внешней средой.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включает элементы и связи между ними, а также структуру и границы. Элементы бывают материальными и информационными, например память или файлы и правила обработки данных.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системы в информатике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показывает, как компоненты организованы и какие функции выполняют. Граница отделяет внутренние процессы от внешней среды, а взаимодействие задаётся входом и выходом.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информатики особенно важны целостность, иерархия уровней и управляющие связи. Эти признаки помогают описывать систему и предсказывать поведение при изменениях.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56308"/>
            <a:ext cx="3287100" cy="16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систем и примеры из информатики и повседневной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системы по степени взаимодействия с внешней средой и по уровню сложности.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взаимодействие с внешней средой и больше компонентов, тем сложнее управлять системой и тем важнее структурное описание.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систем и базовые понятия информатики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Вход—обработка—выход: общий «каркас»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любой системы есть элементы и связи, а взаимодействие с миром происходит через вход и выход. Для компьютера это данные с клавиатуры, мыши и датчиков, обработка внутри и результат на экране, в звуке или файле.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как взаимодействие элементов и связей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школьной практики: дневник и смартфон
</a:t>
            </a:r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электронного дневника входом становятся оценки, домашние задания и сообщения, а выходом — расписание, уведомления и аналитика успеваемости. В схеме смартфона или сервера выделяются ввод, обработка, память, вывод и канал связи.
</a:t>
            </a:r>
            <a:endParaRPr lang="en-US" sz="13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информационная система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данных в цифровом сервисе: от поступления до результата и обратной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и устойчивость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как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изменяет своё состояние в ответ на собственные действия и на сигналы внешней среды. Благодаря этому поведение становится предсказуемым, а ошибки можно выявлять быстрее.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усиливает процесс: пример — популярный пост в сети получает всё больше просмотров. Рост становится ускоряющимся, поэтому важно понимать последствия масштабирования.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стабилизирует: терморегуляция снижает нагрузку при перегреве, а антивирус блокирует опасные действия. Благодаря этому система удерживает рабочие параметры.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при сбоях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— это способность сохранять работоспособность при перегрузке и изменении условий. В информатике она критична для серверов, сетей, ОС и облачных сервисов.
</a:t>
            </a:r>
            <a:endParaRPr lang="en-US" sz="12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снижение показателей в открытой системе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открытой системе поведение часто «следует» за доступностью ресурсов и качеством соединения. Поэтому график удобно связывать с событиями вроде сбоев или ограничений доступа.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рост совпадает со стабильной доступностью, а спад — с нехваткой или сбоями, значит, ключевые причины лежат в изменении внешних условий и пропускной способности.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иллюстрация для демонстрации динамики; точные значения зависят от конкретного сервиса и периода.
</a:t>
            </a:r>
            <a:endParaRPr lang="en-US" sz="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живого — клетка, ткань, орган, организм и экосистема — образуют многоступенчатую структуру. На каждом уровне появляются свои функции и «правила работы», которых нет в отдельных частях.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системы как пример уровней организации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мембрана клетки регулирует обмен веществ, а нервная система координирует действия организма. Это показывает, что связи между элементами формируют новые свойства целого.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одного звена способно запустить цепную реакцию на других уровнях. Поэтому системное описание особенно полезно при моделировании сложных объектов в науке и информатике.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системы в повседневной жизни школьника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системы — это компьютер, смартфон, роутер, принтер, а также более крупные устройства вроде автомобиля, лифта и электростанции. Их оценивают по надёжности, скорости, энергопотреблению, безопасности, точности и ремонтопригодности.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информатики особенно значимы устройства, которые обрабатывают и передают данные: компьютер включает процессор, память, устройства ввода-вывода и системную плату, а смартфон добавляет сенсоры, камеру и беспроводные модули. Схема наглядно показывает потоки информации между узлами.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технических систем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оценке техники важно смотреть не только на «мощность», но и на структуру ресурсов: энергия, обслуживание, материалы, время работы и потери формируют итоговую эффективность.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оптимальная работа достигается балансом: нельзя максимизировать один параметр за счёт остальных без роста затрат или потерь.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и обобщённые критерии оценки технических систем; точные доли зависят от конкретной модели и условий эксплуатации.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56" y="18961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7906" y="189617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164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382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системы и их состав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Пользователи и роли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Пользователи определяют, какие данные нужны и какие действия допустимы. Права доступа помогают различать роли ученика, учителя и администратора, чтобы защитить информацию и снизить риски ошибок.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реализует обработку запросов, проверки и вычисления. Оно обеспечивает работу логики сервиса: от формирования результатов поиска до правил отображения оценок и уведомлений.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как основа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собираются, хранятся и обновляются в структурированном виде. От качества данных зависят точность отчётов, корректность поисковых результатов и предсказуемость работы сервиса.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устройства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Серверы, компьютеры и мобильные устройства выполняют вычисления и хранение. Канал между устройствами влияет на задержку, доступность и скорость обновления данных в системе.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связи и интерфейсы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обеспечивает обмен между пользователями и сервисами: интернет, локальная сеть, мобильные соединения. Интерфейсы делают взаимодействие удобным и понятным людям с разными навыками.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данных в информационной 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типовой путь данных в сервисах: от ввода до обновления и повторного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системы и цифровая среда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класс,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социального взаимодействия — люди, роли и договорённости. Общие правила помогают координировать действия, а нормы задают допустимые формы общения.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каналы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 появляется больше связей: школьный чат, электронный журнал и учебная платформа объединяют участников вокруг общих событий и материалов.
</a:t>
            </a:r>
            <a:endParaRPr lang="en-US" sz="1325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система работала надёжно, нужны коммуникация, распределение обязанностей, единые правила и согласование целей между всеми участниками.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системных уровней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часть может быть системой на «своём» уровне и элементом на «вышестоящем». Поэтому при моделировании важно выбирать уровень детализации.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показывает: изменение на нижнем уровне способно влиять на целое. Значит, диагностика требует проверки связей между уровнями.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 общие принципы системного подхода; числовая шкала отражает схематичность уровней, а не реальные измерения.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сеть как пример сложной системы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сеть включает узлы (компьютеры и серверы), маршрутизаторы, каналы связи и сетевое программное обеспечение. Отдельные функции распределены между компонентами, поэтому отказ одного звена может повлиять на весь путь данных.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локальной сети школы связь часто организуется через коммутаторы и точку доступа, а в интернете данные проходят через множество промежуточных узлов. Главная идея — обмен при согласованной работе разных частей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16726" y="2070000"/>
            <a:ext cx="3743649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качества системы в информатике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оценить, насколько система соответствует требованиям: надёжность, безопасность, эффективность, устойчивость и управляемость.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качество — многомерно: надёжность и безопасность защищают от сбоев и угроз, а эффективность и управляемость обеспечивают комфортную работу и контроль.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критерии оценки информационных и технических систем (учебный подход).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позволяет видеть зависимости и прогнозировать последствия изменений: если меняется один параметр, меняется поведение связанной части. Это упрощает анализ перегрузки сети и ошибок в интерфейсе приложения.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мышление в решении задач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мышление помогает рассматривать задачу как единое целое, где элементы связаны и влияют друг на друга. В информатике это полезно при поиске причины сбоя программы или искажений в данных.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системами (программирование, моделирование, обработка данных), легче выстроить последовательную стратегию: определить границы системы, выделить входы и выходы, учесть ограничения и найти слабое звено, где возникает ошибка.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сбоев в системах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часто начинается с одного слабого звена, но из‑за связей быстро распространяется по системе. Поэтому диагностика начинается с «узких мест» и условий нагрузки.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разные причины ведут к похожим симптомам. Чтобы восстановить работу, нужно искать первопричину, а не только устранять последствия.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типовых причин сбоев в компьютерных, информационных и социальных системах; конкретные доли в реальных случаях зависят от сценария.
</a:t>
            </a:r>
            <a:endParaRPr lang="en-US" sz="5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вокруг нас: от информатики к повседневным решениям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систем объединяет природные процессы, технику и цифровую среду общими закономерностями: связи, иерархия, вход‑выход, обратная связь и управление. Это помогает анализировать сбои и принимать более обоснованные решения.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2026-05-14T13:05:24Z</dcterms:created>
  <dcterms:modified xsi:type="dcterms:W3CDTF">2026-05-14T13:05:24Z</dcterms:modified>
</cp:coreProperties>
</file>