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Дон-Кихот: два вечных литературных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героя, два взгляда на мир: сомнение Гамлета и мечта Дон-Кихота.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рубеже эпох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«Гамлет» и «Дон-Кихот» появились в начале XVII века, когда европейская литература по-новому осмысливала человека, его выбор и место в мире.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как образ сомневающегося героя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— принц Датский, который знает о долге мести, но не спешит действовать: он проверяет правду и постоянно размышляет.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монолог «Быть или не быть» стал символом мучительного выбора, когда человек сомневается, как поступить правильно и не ошибиться.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образован, наблюдателен и недоверчив; его трагедия в том, что мысль у него часто опережает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Дон-Кихот как образ мечтателя и рыцаря воображения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Дон-Кихот — обедневший идальго, который начитался рыцарских романов и решил жить по законам подвига и чести.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путает реальность и вымысел: видит великанов в мельницах и называет простую девушку Дульсинеей Тобосской.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всех ошибках герой остаётся трогательным, потому что искренне хочет добра, справедливости и защиты слабых.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18218"/>
            <a:ext cx="4894200" cy="16659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Гамлета и Дон-Кихота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героев помогает увидеть и различие их конфликтов, и общее одиночество перед миром.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одиноки и верны идеалу, но Гамлет отвечает на мир размышлением, а Дон-Кихот — действием и мечтой.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«Гамлет»; Сервантес «Дон-Кихот»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двух героев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часто остаются один на один со своими мыслями и не находят полного понимания у окружающих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идеалу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ищет правду и нравственную чистоту, а Дон-Кихот служит чести, добру и рыцарскому представлению о справедливости.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миром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них сталкивается с несовершенным обществом: один — с ложью двора, другой — с будничной прозаичностью жизни.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внутренняя позиция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образы интересны не только как литературные персонажи, но и как примеры человека, который не отказывается от своих убеждений.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поступках и поведении героев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Дон-Кихот действует сразу и смело, почти не задерживаясь на раздумьях; он готов защищать слабых и вступать в бой.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прежде всего размышляет: он проверяет факты, прислушивается к совести и боится ошибиться в справедливом решении.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главный противник — собственное сомнение, поэтому даже важный поступок он откладывает, пока не убедится в его необходимости.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Гамлет связан с тяжестью выбора, а Дон-Кихот — с воображением, которое не всегда совпадает с реальностью.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каждого героя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сюжетные линии показывают, как идеал сталкивается с действительностью.
</a:t>
            </a:r>
            <a:endParaRPr lang="en-US" sz="15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сцены и образы-символы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Трагические символы «Гамлета»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Йорика, Призрак и «мышеловка» делают конфликт Гамлета особенно острым. Эти сцены говорят о смерти, правде и разоблачении лжи.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символы «Дон-Кихота»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Ветряные мельницы, Росинант, таз вместо шлема и Дульсинея сразу узнаются. Они подчёркивают, как мечта Дон-Кихота постоянно сталкивается с реальностью.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образам героев в пьесe У. Шекспира «Гамлет» и романе М. де Сервантеса «Дон-Кихот»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мир двух произведений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героев разные ведущие чувства, хотя оба переживают сильные внутренние состояния.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раскрывается через напряжение и сомнение, а Дон-Кихот — через надежду и комическое несоответствие реальности.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видит, что при дворе Дании внешнее благополучие скрывает ложь, предательство и убийство. Поэтому его взгляд на мир становится настороженным и особенно острым.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как герой эпохи сомнений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о том, быть или не быть, показывает не слабость, а тяжесть выбора. Гамлет становится символом человека, который слишком ясно понимает сложность жизни.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долг понятен, но любое решение требует нравственной проверки. Гамлет не спешит действовать, потому что боится ошибиться и стать похожим на тех, кого осуждает.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Дон-Кихот и сила мечты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Дон-Кихот смешон, потому что принимает обычную жизнь за мир подвигов. Но за его ошибками стоит искреннее желание делать добро и защищать тех, кто слабее.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показывает, что мечта может поддерживать человека и придавать его жизни смысл. Герой не живёт только выдумкой: он верит в честь, справедливость и служение.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Дон-Кихот вызывает не только улыбку, но и уважение. Он напоминает, что вера в идеал помогает человеку не сдаваться перед серой повседневностью.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972433"/>
            <a:ext cx="4788300" cy="11477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3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 произведений
</a:t>
            </a:r>
            <a:endParaRPr lang="en-US" sz="2437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 «Гамлет»; М. де Сервантес «Дон-Кихот»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речь помогает раскрыть характер героя и тон произведения.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Шекспира язык усиливает трагедию выбора, а у Сервантеса — создаёт комическое, но тёплое отношение к герою.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образы помогают увидеть, что литература говорит не только о прошлом, но и о нас сегодняшних, о наших страхах, надеждах и выборе.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пережили свою эпоху, потому что в них есть не случайные черты, а вечные человеческие качества: одиночество, вера и внутренний спор с самим собой.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Дон-Кихот близок тем, кто мечтает о лучшем мире и не хочет мириться с грубостью, несправедливостью и равнодушием вокруг себя.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остаётся понятным читателям, потому что каждый человек хотя бы раз сомневался, как поступить правильно, когда на кону честь, правда и ответственность.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образы стали вечными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 в живописи и музыке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композиторы обращались к этим образам, потому что они легко узнаются и выразительны без слов. Гамлет связан с напряжённой мыслью, а Дон-Кихот — с упорной верой в идеал.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помнят до сих пор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карикатурах, книгах и школьных иллюстрациях оба героя стали не просто персонажами, а культурными знаками. Через них говорят о сомнении, мечте, благородстве и человеческой слабости.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Дон-Кихот как символ мечтателя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Дон-Кихота обычно изображают верхом на Росинанте, с копьём и смешными рыцарскими доспехами. Эти черты подчёркивают его добрые намерения и комизм ситуации, в которой мечта сталкивается с реальностью.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на сцене и в кадре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Гамлета часто появляется в театре и кино в чёрной одежде, с черепом в руках и задумчивым взглядом. Такая деталь сразу напоминает о размышлении, сомнении и трагическом выборе героя.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Дон-Кихот в культуре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по произведениям У. Шекспира и М. де Сервантеса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 различное в образах героев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оба героя одинаково сильны как литературные символы, но их внутренняя энергия направлена по-разному.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указывают на вечность образов, а различия показывают: один герой отвечает миру мыслью, другой — мечтой и поступком.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второстепенных персонажей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«Дон-Кихоте» Санчо Панса заземляет фантазию героя и часто напоминает о здравом смысле, хотя сам тоже постепенно вовлекается в его приключения.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«Гамлете» Клавдий, Гертруда и Призрак отца делают конфликт острее: через них раскрываются преступление, семейная напряжённость и причина главного нравственного выбора героя.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Офелия показывает, как жестокий мир ломает беззащитного человека, а Горацио помогает увидеть Гамлета не только как мстителя, но и как думающего друга.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Трактирщики, крестьяне и насмешники создают контраст между мечтой и обыденностью. Благодаря им подвиги Дон-Кихота выглядят и смешно, и трогательно одновременно.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сюжета к главной идее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событий и деталей автор приходит к смыслу произведения.
</a:t>
            </a:r>
            <a:endParaRPr lang="en-US" sz="16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стали частью повседневной речи, потому что образы Гамлета и Дон-Кихота давно вышли за пределы книг и объясняют важные жизненные ситуации.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устойчивых выражения из этих произведений живут в русском языке и помогают говорить о выборе и мечте.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литературная и языковая традиция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два разных пути понимания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Дон-Кихот показывают, что человек может сомневаться и действовать, страдать и мечтать, искать правду и ошибаться. Именно поэтому их образы остаются близкими читателям разных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2026-05-19T07:08:06Z</dcterms:created>
  <dcterms:modified xsi:type="dcterms:W3CDTF">2026-05-19T07:08:06Z</dcterms:modified>
</cp:coreProperties>
</file>