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героя рассказывает о нём больше, чем кажется.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Портретная характеристика: как автор раскрывает героя
</a:t>
            </a:r>
            <a:endParaRPr lang="en-US" sz="363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писатель описывает внешность героя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помогает сразу увидеть персонажа, почувствовать его настроение и понять отношение автора. Через внешние детали писатель связывает героя с событием, конфликтом и развитием сюжета.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1225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1902758"/>
            <a:ext cx="221100" cy="19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2680510"/>
            <a:ext cx="221100" cy="17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3438608"/>
            <a:ext cx="221100" cy="1965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0925" y="4191700"/>
            <a:ext cx="169650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портрет героя
</a:t>
            </a:r>
            <a:endParaRPr lang="en-US" sz="2600" dirty="0"/>
          </a:p>
        </p:txBody>
      </p:sp>
      <p:sp>
        <p:nvSpPr>
          <p:cNvPr id="14" name="Text 2"/>
          <p:cNvSpPr txBox="1"/>
          <p:nvPr/>
        </p:nvSpPr>
        <p:spPr>
          <a:xfrm>
            <a:off x="1090575" y="9637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мимика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лица, выражение и мимика часто показывают настроение героя и его внутреннее состояние. Одна повторяющаяся деталь может многое сказать о переживаниях персонажа.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1090575" y="173162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и глаза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 направление взгляда помогают заметить тревогу, уверенность, настороженность или усталость. Именно эти детали часто делают образ живым и запоминающимся.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090575" y="249955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подсказывает возраст, положение в обществе, привычки и отношение героя к себе. Иногда одна необычная вещь сразу выделяет персонажа среди других.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090575" y="326747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 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Жесты, походка и манера держаться раскрывают характер не хуже слов. Резкость, скованность или лёгкость движений могут говорить о привычках и жизненном опыте героя.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090575" y="40354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и речь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Тембр, интонация и особенности речи дополняют портрет. По тому, как говорит персонаж, читатель лучше понимает его воспитание, настроение и отношение к людям.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 внутренний мир героя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или напряжённое лицо часто выдаёт то, что герой старается скрыть. Внешняя деталь помогает увидеть не только настроение, но и глубинное состояние персонажа.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лица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всегда связан с действиями персонажа и его переживаниями. Внешняя деталь становится важной, когда она помогает объяснить поступок, конфликт или перемену в жизни героя.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поступками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осанка, суетливость или скованность становятся знаком характера. По тому, как человек стоит, идёт и смотрит вокруг, читатель делает выводы о его уверенности и силе.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Манера держаться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внешний облик не совпадает с настоящей сущностью героя. Такой контраст делает образ сложнее и заставляет внимательнее читать текст, чтобы понять скрытый смысл.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образа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и косвенный портрет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способов показа героя в тексте.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портрет называет детали открыто, а косвенный заставляет читателя самому сделать вывод о герое.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литературоведению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портрет работает в композиции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знакомит читателя с героем и задаёт первое впечатление о нём. Уже в первых строках автор может подсказать, важен ли этот персонаж для сюжета.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ключевом эпизоде писатель выделяет одну заметную деталь, чтобы усилить внимание к герою. Такая подробность помогает понять, что именно изменилось или обострилось.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Переломный момент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сцене конфликта портрет часто становится особенно выразительным. Одна черта лица или жест показывают напряжение, страх, решимость или внутреннюю борьбу.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произведения портрет помогает сделать вывод о характере героя. Изменившаяся внешность показывает, каким он стал после пережитых событий.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портрета героя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понять не только описание, но и его смысл в 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портрета встречаются чаще всего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какие элементы авторы выбирают прежде всего для создания образа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внимание сосредоточено на лице и глазах, потому что они быстрее всего передают настроение и внутреннее состояние.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для учебной презентации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 иногда заменяет длинное описание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 анализу художественного текста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взгляд, жест или предмет одежды может сразу задать образ персонажа. Такая деталь работает как подсказка и помогает читателю сделать выводы без длинных объяснений.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отношение в портрете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6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описание звучит с теплом
</a:t>
            </a:r>
            <a:pPr algn="l" indent="0" marL="0">
              <a:lnSpc>
                <a:spcPct val="90000"/>
              </a:lnSpc>
              <a:buNone/>
            </a:pPr>
            <a:r>
              <a:rPr lang="en-US" sz="146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автор выбирает мягкие слова, чтобы показать симпатию к герою. Тогда портрет кажется светлым и внимательным, а даже небольшая деталь вызывает доверие и сочувствие. Читатель чувствует, что персонаж ему не безразличен.
</a:t>
            </a:r>
            <a:endParaRPr lang="en-US" sz="1464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9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в одной детали
</a:t>
            </a:r>
            <a:pPr algn="l" indent="0" marL="0">
              <a:lnSpc>
                <a:spcPct val="90000"/>
              </a:lnSpc>
              <a:buNone/>
            </a:pPr>
            <a:r>
              <a:rPr lang="en-US" sz="159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внешняя черта описана так, что в ней слышится лёгкая насмешка. Автор не говорит это прямо, но подбор слов подсказывает, что к герою он относится с улыбкой или сомнением. Такое описание помогает заметить скрытый смысл.
</a:t>
            </a:r>
            <a:endParaRPr lang="en-US" sz="1594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и скрытое напряжение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портрете могут соединяться внешний покой и внутренняя тревога. Человек выглядит уверенно, но взгляд, поза или жест выдают его волнение. Именно такое сочетание делает образ более глубоким и позволяет лучше понять героя.
</a:t>
            </a:r>
            <a:endParaRPr lang="en-US" sz="144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642" y="1733225"/>
            <a:ext cx="4568217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средства помогают автору сделать портрет точным, выразительным и смысловым: одни усиливают оценку, другие показывают внутреннее состояние героя через образ и деталь.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не просто украшают описание: они помогают читателю быстрее понять героя и заметить авторскую оценку.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теме «Содержательные и композиционные особенности портретной характеристики».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 портрете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в разных жанрах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рассказе портрет обычно очень краткий: автор выбирает одну-две точные детали, чтобы быстро представить героя и не отвлекать от главного события или конфликта.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лирике портретные детали встречаются редко, но одна выразительная черта — например взгляд или жест — может передать сильное чувство и настроение героя.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романе описание может быть более развёрнутым: портрет меняется вместе с героем, отражая возраст, опыт, переживания и важные повороты его судьбы.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70250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сказке и басне внешность часто подчёркивает тип персонажа: доброго, хитрого, смешного или важного. Такой портрет помогает сразу понять образ.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0225" y="33501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 басня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произведении портрет особенно важен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решающих эпизодах портрет работает как быстрый способ направить внимание читателя на героя и его значение для сюжета.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 портрет при первом знакомстве и в конфликте: именно там он сильнее всего помогает понять персонажа и его роль.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темы; условная схема распределения для учебного анализа.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портрет показывает развитие героя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945450" y="1215575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облик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945450" y="1404871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произведения портрет задаёт исходное впечатление о герое: читатель видит его внешность, привычки и манеру держаться, а затем сравнивает это с последующими изменениями.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945450" y="4181925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образа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945450" y="4371221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финалу портрет помогает увидеть итог пути героя. Одна новая деталь может показать, кем он стал, и подчеркнуть главную мысль произведения.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945450" y="3440338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характер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945450" y="3629634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меняется, его портрет тоже меняется: он выглядит увереннее, спокойнее или, наоборот, растеряннее. Так автор показывает развитие личности без прямых объяснений.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945450" y="2698750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перелом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45450" y="2888046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мимики, осанки или жестов может указывать на страх, взрослое решение или победу над собой. Внешность становится заметным следом внутренней борьбы.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945450" y="1957163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событий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945450" y="2146459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важных событий в портрете часто появляются новые признаки: усталый взгляд, опущенные плечи, изменившаяся одежда. Они показывают, что жизнь героя уже повлияла на него.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как часть целого образа героя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внешние детали переходят в понимание характера, поступка и авторской оценки.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011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69758"/>
            <a:ext cx="221100" cy="19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0977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460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чтении портрета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внешность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 — воспринимать портрет как простое описание лица и одежды. В художественном тексте каждая деталь может намекать на характер, настроение, опыт или отношение автора к герою.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 замечают взгляд, позу, жест или тембр голоса. Именно такие мелкие признаки часто дают самый точный ключ к пониманию состояния персонажа и его внутреннего напряжения.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речи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героя тоже входит в портретную характеристику. По словам, интонации и выбору выражений можно понять воспитание, уверенность, отношения с людьми и особенности поведения.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связи с текстом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анализировать портрет отдельно от эпизода. Если не связать его с сюжетом и поступками героя, описание теряет смысл и превращается в набор случайных наблюдений.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находить в портретной характеристике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портрет, нужно обращать внимание не только на внешность, но и на движение, речь и детали, которые автор повторяет или выделяет.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 анализе — замечать деталь и сразу задавать вопрос, что она говорит о состоянии, характере и положении героя.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теме «Содержательные и композиционные особенности портретной характеристики».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впечатление о герое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 формируется постепенно: сначала заметны внешние черты, потом читатель уточняет образ через действия и слова персонажа.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источниками оказываются поведение и речь: они показывают героя в действии и помогают проверить первое впечатление.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темы; учебная схема влияния элементов образа.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анализ портрета на уроках русского языка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7100" y="2014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портрета помогает внимательнее читать художественное произведение и замечать, как автор через внешние детали сообщает о характере, настроении и отношениях между героями.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67075" y="1557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текста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36900" y="2014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анализа портрета помогает в сочинении, разборе эпизода и сравнении героев. Он делает выводы точнее и помогает строить связный, доказательный ответ.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36875" y="1557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Сочинение и анализ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46967" y="2014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важно не просто пересказать внешность героя, а объяснить, зачем она описана. Такой ответ показывает, что ученик понимает текст, а не только помнит его содержание.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46942" y="1557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ответ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757033" y="2014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учит находить скрытые намёки и авторскую оценку. Одна деталь может рассказать больше, чем длинное описание, если правильно связать её с эпизодом.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757008" y="1557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смысла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1095900" y="4337826"/>
            <a:ext cx="67689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учит отличать прямое описание от художественного намёка. Тогда читатель видит, как внешность, характер и поступки складываются в единый образ.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1095800" y="4083475"/>
            <a:ext cx="67689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чтение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героя: внешность, смысл, движение сюжета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Портретная характеристика не просто показывает, как выглядит герой. Она раскрывает его характер, помогает понять поступки и связывает внешние детали с развитием сюжета и авторской мыслью.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2026-05-28T16:44:47Z</dcterms:created>
  <dcterms:modified xsi:type="dcterms:W3CDTF">2026-05-28T16:44:47Z</dcterms:modified>
</cp:coreProperties>
</file>