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квадратов, сумма и разность кубов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формулы, которые упрощают алгебру и экономят время на уроке.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формулы важны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раскладывать многочлены на множители, сокращать дроби и упрощать выражения. Это тождества: они верны при любых значениях букв и выводятся из правил умножения.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разности квадратов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 маленький 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площади квадрата со стороной a вычесть площадь квадрата со стороной b, остаётся фигура, которую можно перестроить без потерь и наложений.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превращается в 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Оставшуюся часть удобно представить как прямоугольник со сторонами a−b и a+b. Его площадь равна произведению этих сторон, что и даёт формулу.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идею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показывает не просто вычисление, а переход от двух квадратов к одному прямоугольнику. Такой образ помогает быстрее понимать, почему появляются две разные скобки.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разность квадратов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 по виду выражения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разности квадратов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сначала находят корни из квадратов, а затем записывают две скобки: с минусом и с плюсом.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работает один и тот же шаблон: разность квадратов всегда раскладывается на произведение суммы и разности.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разности квадратов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число и его квадрат: например, 16 — это не квадрат 8, а 4². Сначала нужно найти правильный корень, иначе разложение получится неверным.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 — записать (a−b)² вместо (a−b) (a+b). В формуле одна скобка содержит минус, а другая — плюс, и именно это нужно запомнить.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квадратов не 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a²+b² нельзя разложить по этой схеме. Здесь нет разности, поэтому формула разности квадратов не применяется, даже если оба слагаемых являются квадратами.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выражения подходят для формул разложения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знак и степень сразу подсказывают, можно ли применить изученные формулы.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квадратов, сумма кубов и разность кубов разлагаются по шаблону; сумма квадратов — нет.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сумма кубов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скобка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a³+b³=(a+b) (a²−ab+b²) первая скобка повторяет знак между кубами. Поэтому при сумме кубов в ней обязательно стоит плюс.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скобке сначала пишут квадрат первого числа, затем минус произведение двух чисел, затем квадрат второго числа. Средний член нужен для правильного раскрытия скобок.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8+27=2³+3³, то можно сразу записать: (2+3) (4−6+9). Такой пример помогает увидеть формулу не только в буквах, но и в обычных числах.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суммы кубов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 выражений вида a³+b³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суммы кубов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второй множитель содержит три слагаемых и не раскладывается дальше по этой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слагаемых — кубы, сумма сразу раскладывается по одной и той же схеме.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формуле суммы кубов появляется именно такой второй множитель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(a+b) на (a²−ab+b²), то при раскрытии скобок появляются три группы слагаемых. Крайние члены дают a³ и b³, а средние взаимно сокращаются.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такие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ab нужен, чтобы убрать лишние члены после умножения. Если бы во второй скобке стояли другие знаки, сокращения не произошло бы и формула не сработала.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остаётся только a³+b³. Поэтому второй множитель всегда записывают как квадрат первого числа, минус произведение, затем квадрат второго числа.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разность кубов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скобка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a³−b³ первый множитель повторяет знак между кубами: a−b. Это помогает быстро узнать нужную схему, если выражение записано в виде разности двух кубов.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скобка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множителе все знаки положительные: a²+ab+b². Такая запись появляется потому, что при раскрытии скобок лишние отрицательные члены взаимно уничтожаются.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x³−27 можно представить как x³−3³. Тогда x³−27=(x−3) (x²+3x+9). Этот шаблон удобно использовать при разложении многочленов и сокращении выражений.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0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разности кубов
</a:t>
            </a:r>
            <a:pPr algn="l" indent="0" marL="0">
              <a:lnSpc>
                <a:spcPct val="80000"/>
              </a:lnSpc>
              <a:buNone/>
            </a:pPr>
            <a:r>
              <a:rPr lang="en-US" sz="270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распознавать выражение и сразу подбирать правильные скобки для формулы a³−b³=(a−b) (a²+ab+b²).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формул по строению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все формулы приводят выражение к произведению, но у кубических случаев второй множитель всегда длиннее и содержит три слагаемых.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разности квадратов структура проще, а обе кубические формулы отличаются только знаком во второй скобке.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тема «Разность квадратов. Сумма и разность кубов»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8108" y="2114972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 с раскрытием скобок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(a−b) (a+b) одинаковые средние части сокращаются, поэтому остаётся разность квадратов. Это объясняет, почему формула выглядит именно как пара противоположных скобок.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кубов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разности кубов действует тот же принцип: произведение скобок раскрывается и сводится к исходной разности. Поэтому запомнить формулу легче, если проверять её умножением.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кубов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кубов получается из раскрытия скобок, где средние члены взаимно уничтожаются. Вторая скобка специально построена так, чтобы после умножения остались только a³ и b³.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 на простых числах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небольших чисел помогает убедиться, что формулы дают тот же результат, что и прямое вычисление.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значения совпадают, значит формулы верны и могут использоваться как тождества.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алгебры; проверочные примеры по 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эти формулы особенно полезны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числителе или знаменателе стоит разность квадратов, её можно разложить на множители и сократить дробь. Это часто делает выражение намного проще.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выделить множители в выражениях вида разности квадратов, суммы кубов и разности кубов. Так легче увидеть структуру многочлена и продолжить преобразование.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выражение можно посчитать быстрее через формулу, чем через возведение в степень. Это особенно полезно, когда числа большие и прямой способ получается длинным.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разложение на множители позволяет вынести общий множитель или получить произведение, равное нулю. Тогда ответ находится по более короткому пути.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разложении на множители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возникает не из-за самой формулы, а из-за спешки: ученик пропускает проверку, неверно находит корни или выбирает неправильный знак.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всего сначала распознать тип выражения, затем аккуратно подобрать знаки и обязательно проверить ответ раскрытием скобок.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подборка типичных ошибок по 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шаблона достаточно, чтобы быстро распознавать нужный вид разложения.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три шаблона, можно почти сразу выбрать правильную формулу: две скобки для квадратов и три слагаемых во второй скобке для кубов.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тема «Разность квадратов. Сумма и разность кубов»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экономят время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квадратов, сумма кубов и разность кубов — удобные тождества, которые помогают быстро раскладывать выражения на множители, упрощать записи и решать алгебраические задачи без лишних вычислений.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2026-05-29T10:12:12Z</dcterms:created>
  <dcterms:modified xsi:type="dcterms:W3CDTF">2026-05-29T10:12:12Z</dcterms:modified>
</cp:coreProperties>
</file>