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биосистемах: комплексный обзор и ключевые темы
</a:t>
            </a:r>
            <a:endParaRPr lang="en-US" sz="277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роль углеводов в природе и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углеводов начались в XVIII веке с открытия их элементного состава. Классики биохимии заложили основы, выделив важность углеводов в обмене веществ и структуре живых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Историко-научный контекст исследований углеводов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определение и свойства углеводов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представляют собой органические соединения, состоящие из углерода, водорода и кислорода с общей формулой (CH2O)n, образующие основную часть живой материи.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видам углеводов относятся моносахариды, олигосахариды и полисахариды, а также их производные – сахароспирты и углеводные кислоты.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высокая растворимость в воде, способность образовывать водородные связи и важная роль в обмене воды и электролитов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простейшие 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содержат от трех до семи атомов углерода. Они не гидролизуются до более простых соединений и служат строительными блоками для сложных сахаров.
</a:t>
            </a:r>
            <a:endParaRPr lang="en-US" sz="117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— короткие цепочки сахаров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2–10 остатков моносахаридов, соединённых гликозидными связями. Участвуют в клеточных взаимодействиях и образуют антигенные структуры на поверхностях клеток.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— макромолекулы с функциональной ролью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цепи моносахаридных единиц, могут быть разветвленными или линейными. Выполняют функции хранения энергии (крахмал, гликоген) и структурной поддержки (целлюлоза).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структурные различия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углеводов в организмах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функции основных углеводов в живых организмах и их биологическую специализацию.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выполняют широкий спектр функций, обеспечивая жизненные процессы и адаптацию различных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человека. Под ред. Стефанова, 2021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человеческий организм получает из углеводов при сбалансированном питании.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здоровья, 2022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основной субстрат, окисляемый до АТФ, поддерживает активную деятельность тканей, включая мозг и мышцы.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углеводов в продуктах питания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база пищевой статистики,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хлеб обеспечивают значительный вклад в углеводный рацион благодаря высокому содержанию крахмала.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высоким содержанием углеводов подходят для пополнения энергетических запасов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моносахаридов (пример: глюкоза)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представляет собой шестиуглеродный моносахарид с формулой C6H12O6. В водных растворах чаще встречается циклическая форма — пирраноза, дающая устойчивую структуру.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свойства и химическая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функцией альдозы, способна восстанавливать ионы меди в реакции Фелинга, что отражает её химическую активность как восстановителя.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олигосахаридов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формируют гликоконъюгаты на клеточных мембранах, определяя антигенные свойства, включая системы групп крови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распознавании и взаимодействии клеток, способствуя передачам сигнала и регуляции клеточной коммуникации.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Включены в иммунные механизмы, способствуя идентификации патогенов и стимулируя выработку антител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углеводов в энергетический баланс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интенсивных нагрузках углеводы остаются основным и наиболее быстрым источником энергии, предпочтительным для мышц и мозга.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доля энергии из углеводов отражает их приоритет в обеспечении жизнедеятельности и выносливости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Гликоген: резервный полисахарид животных и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хранится преимущественно в печени и скелетных мышцах, обеспечивая энергетический резерв при кратковременных нагрузках и голодании между приемами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содержит около 100-120 г гликогена, а мышцы способны запасать от 250 до 350 г, что служит источником быстрого высвобождения глюкозы.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гормонов — адреналина и глюкагона — гликоген быстро распадается, поддерживая стабильный уровень сахара в крови в периоды повышенной потребности.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полисахарид играет ключевую роль в регуляции энергообмена, обеспечивая источник топлива для мышечной и нервной деятельности при интенсивных нагрузках.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Целлюлоза: структурная основа растительной 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состоит из β-1,4-глюкозных связей, образуя прочные волокна, которые обеспечивают жесткость и механическую устойчивость клеточных стенок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не способен переваривать целлюлозу из-за отсутствия ферментов, однако она разлагается микроорганизмами, что важно для поддержания биогеохимических циклов и почвенного плодородия.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углеводов в клетке: основные этапы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превращения глюкозы и регуляция энергетического баланса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глюкозы для деятельности нервной системы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является основным и единственным постоянным источником энергии для головного мозга, поддерживая его функциональную активность и когнитивные процессы.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Гипогликемия приводит к снижению концентрации внимания, памяти и может вызвать угрожающее жизни состояние — кому, требующую неотложной медицинской помощи.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концентрации глюкозы в крови составляет 3,3–5,5 ммоль/л; ее стабильность обеспечивает оптимальный уровень умственной деятельности и адаптацию к стрессам.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усвояемости основных углеводов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диетологии,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скорость и качество всасывания разных типов углеводов, что влияет на уровень сахара в крови и энергетический баланс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 разной скоростью усвоения обеспечивают разнообразные энергетические потребности организма и влияют на обмен глюкозы.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микробиологии и экологии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Ферментативное расщепление полисахаридов микроорганизмами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выделяют ферменты целлюлазу и амилазу, которые расщепляют целлюлозу и крахмал. Этот процесс жизненно важен для разложения биомассы и образования гумуса в экосистемах.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биопродуктов на основе углеводов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микробиологическое расщепление углеводов используется для производства этанола и органических кислот, способствующих развитию биоэнергетики и зеленой химии.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углеводов в иммунной системе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Гликопротеины на мембранах красных клеток служат антигенами, формируя системы ABO и влияя на совместимость донорства.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групп крови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структуры участвуют в распознавании чужеродных клеток иммунными рецепторами, обеспечивая эффективный иммунный ответ.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патогенов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Гликопротеины поддерживают выработку специфических защитных антител, усиливая защиту организма от инфекций и вирусов.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антител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пластмассы из крахмала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служит сырьем для создания экологичных полимеров, которые разлагаются в природе, сокращая загрязнение и способствуя устойчивому развитию упаковки.
</a:t>
            </a:r>
            <a:endParaRPr lang="en-US" sz="1121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повязки на основе хитина и хитозана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и хитозан являются основой для повязок, обладающих бактерицидными и регенерирующими свойствами, широко применяемых в раневой терапии.
</a:t>
            </a:r>
            <a:endParaRPr lang="en-US" sz="116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Гиалуроновая кислота в косметологии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Препараты на основе гиалуроновой кислоты используются для увлажнения кожи и лечения суставных патологий, способствуя регенерации и уменьшению воспалений.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Биоматериалы на основе углеводов: современные применения
</a:t>
            </a:r>
            <a:endParaRPr lang="en-US" sz="2331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углеводов для биосферы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фотосинтез продуцирует около 170 миллиардов тонн углеводов, формируя основу энергии для всех живых организмов и обеспечивая первичную биомассу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фундаментом энергетической пирамиды биогеоценозов, поддерживая сложные пищевые сети и устойчивость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превращения углеводов тесно связаны с глобальным круговоротом углерода, регулируя климатические процессы и биогеохимические циклы.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углеводов в природе влияет на биологическое разнообразие, плодородие почв и устойчивое развитие сельского хозяйства.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жизненно важными компонентами, обеспечивающими энергию, структуру и защиту организмов, влияя на здоровье человека и устойчивость биосферы в целом.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комплексная роль углеводов в природе и человеке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2026-05-10T00:41:49Z</dcterms:created>
  <dcterms:modified xsi:type="dcterms:W3CDTF">2026-05-10T00:41:49Z</dcterms:modified>
</cp:coreProperties>
</file>