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на множители разности n-х степеней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Изучаем, как разность степеней превращается в произведение множителей.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разность степеней в 7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сокращать дроби, упрощать выражения и решать уравнения. Она продолжает формулы сокращённого умножения и учит видеть общий множитель в буквенных выражениях.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3024" y="802918"/>
            <a:ext cx="3680524" cy="35376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получается, если подставить в выражение одно и то же число, значит множитель a−b обязателен.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5574900" y="1391775"/>
            <a:ext cx="2818500" cy="24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заменить a и b одинаковым числом, разность a^n−b^n обращается в нуль. Это показывает, что выражение делится на a−b.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делимости разности n-х степеней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3070" y="1800131"/>
            <a:ext cx="4174535" cy="27721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Наглядный смысл через квадрат и куб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33400" y="1995395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7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площадей
</a:t>
            </a:r>
            <a:pPr algn="l" indent="0" marL="0">
              <a:lnSpc>
                <a:spcPct val="100000"/>
              </a:lnSpc>
              <a:buNone/>
            </a:pPr>
            <a:r>
              <a:rPr lang="en-US" sz="282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a^2−b^2 удобно понимать как разность площадей двух квадратов. Большой квадрат можно представить как меньший квадрат и дополнительную полоску, поэтому возникает разложение на множители.
</a:t>
            </a:r>
            <a:endParaRPr lang="en-US" sz="1127" dirty="0"/>
          </a:p>
        </p:txBody>
      </p:sp>
      <p:sp>
        <p:nvSpPr>
          <p:cNvPr id="11" name="Text 3"/>
          <p:cNvSpPr txBox="1"/>
          <p:nvPr/>
        </p:nvSpPr>
        <p:spPr>
          <a:xfrm>
            <a:off x="533400" y="2848607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объёмов
</a:t>
            </a:r>
            <a:pPr algn="l" indent="0" marL="0">
              <a:lnSpc>
                <a:spcPct val="100000"/>
              </a:lnSpc>
              <a:buNone/>
            </a:pPr>
            <a:r>
              <a:rPr lang="en-US" sz="287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a^3−b^3 похожая идея работает с кубами. Разность объёмов можно мысленно увидеть как большой куб, составленный из меньшего и добавочного слоя, что подсказывает наличие множителя a−b.
</a:t>
            </a:r>
            <a:endParaRPr lang="en-US" sz="1148" dirty="0"/>
          </a:p>
        </p:txBody>
      </p:sp>
      <p:sp>
        <p:nvSpPr>
          <p:cNvPr id="12" name="Text 4"/>
          <p:cNvSpPr txBox="1"/>
          <p:nvPr/>
        </p:nvSpPr>
        <p:spPr>
          <a:xfrm>
            <a:off x="533400" y="3701818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рисунок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связать алгебру с геометрией и легче запомнить формулы. Когда выражение кажется абстрактным, образ фигур делает преобразование более понятным и наглядным.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5370" y="1835776"/>
            <a:ext cx="5722616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Частные формулы для n = 2, 3, 4, 5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формулы показывают общий рисунок разложения и помогают быстро узнавать нужный случай.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есть множитель a−b, а в скобках число слагаемых совпадает со степенью n.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разности степеней для n=2,3,4,5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формула разности n-х степеней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284574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множитель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любом натуральном показателе разность a^n−b^n начинается с множителя a−b. Именно он отвечает за то, что выражение обращается в нуль при a=b.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84574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скобках всегда ровно n слагаемых. Это удобно для проверки: если число членов не совпадает со степенью, формула записана неверно.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01335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в скобках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вынесения множителя получается сумма с убывающими степенями a и возрастающими степенями b. Каждый следующий член отличается от предыдущего только показателями степеней.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число слагаемых в скобках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видно сразу: к каждому следующему значению степени добавляется ещё один член в разложении.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подтверждает правило: число слагаемых в скобках равно степени n и растёт линейно.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формула разности n-х степеней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разложения a^n−b^n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распознавания и применения формулы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306393" y="2436790"/>
            <a:ext cx="2280817" cy="1807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не 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показатель нечётный, правило разложения работает так же, как и в общем случае. Например, x^3−8 удобно записать как x^3−2^3 и сразу применить формулу.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28578" y="2436790"/>
            <a:ext cx="2280817" cy="1807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разложения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Получаем x^3−8=(x−2) (x^2+2x+4). Здесь видно, что исходное выражение превращается в произведение, а это облегчает дальнейшие преобразования.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550762" y="2436790"/>
            <a:ext cx="2280817" cy="1807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уравнениями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разложения можно приравнять каждый множитель к нулю и найти корни. Поэтому такие выражения часто встречаются при решении уравнений в школьной алгебре.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степеней при нечётной степени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степеней при чётной степени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284574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квадрат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чётной степени часто удобно переписать выражение как разность квадратов. Например, a^4−b^4 можно представить как (a^2)^2−(b^2)^2.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84574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приём уменьшает сложность примера и помогает быстрее заметить структуру. Чем раньше выделен подходящий вид, тем легче выполнить преобразование без ошибок.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01335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Дополнительное разложение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применяется формула a^2−b^2=(a−b) (a+b). Поэтому a^4−b^4 раскладывается на (a−b) (a+b) (a^2+b^2), и выражение становится проще.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2348" y="3562502"/>
            <a:ext cx="8557985" cy="106139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буквенном примере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06393" y="2223430"/>
            <a:ext cx="2280817" cy="123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Запишем кубы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распознаём разность кубов: 27x^3=(3x)^3, а 8y^3=(2y)^3. Это позволяет сразу применить формулу для a^3−b^3 и не переписывать выражение вручную.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428578" y="2223430"/>
            <a:ext cx="2280817" cy="123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Подставим формулу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общей схеме получаем (3x−2y) (9x^2+6xy+4y^2). Во второй скобке степени распределяются последовательно: от квадрата первого выражения к квадрату второго.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550762" y="2223430"/>
            <a:ext cx="2280817" cy="123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Проверим раскрытием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раскрыть скобки, промежуточные члены взаимно компенсируются, а остаётся 27x^3−8y^3. Такая проверка показывает, что разложение верно и сохраняет исходное значение выражения.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4679" y="1835776"/>
            <a:ext cx="5765163" cy="22806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разложении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самые частые неточности и помогает быстро сверять запись с правильной формулой.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помнить про множитель a−b и число слагаемых, большинство ошибок можно заметить ещё до проверки ответом.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типичных ошибок при применении формулы разности n-х степеней
</a:t>
            </a:r>
            <a:endParaRPr lang="en-US" sz="99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и сумма степеней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где знак между степенями даёт простое разложение на линейный множитель, а где такого правила нет.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степеней всегда имеет общий множитель a−b, а сумма степеней даёт аналогичное правило только при нечётной степени.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свойств выражений a^n−b^n и a^n+b^n по школьной алгебре
</a:t>
            </a:r>
            <a:endParaRPr lang="en-US" sz="93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351" y="2097743"/>
            <a:ext cx="297490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11245" y="2115380"/>
            <a:ext cx="342803" cy="30471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7795" y="2130615"/>
            <a:ext cx="342803" cy="27424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переход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следующий член получается из предыдущего по одному и тому же правилу: степень a уменьшается, а степень b увеличивается. Это похоже на закономерное движение по цепочке.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18294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членов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скобках члены выстроены в порядке изменения степеней, как в последовательности. Такая структура помогает быстро проверять, не пропущено ли слагаемое и верно ли записаны степени.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05949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прогрессией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рассмотреть отношение соседних членов, видно повторяющееся умножение на одинаковое выражение. Поэтому формула разности степеней связана с идеей геометрической прогрессии.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напоминает сумма в скобках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разложение помогает решать уравнения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284574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выражение удобным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преобразуют уравнение к виду разности степеней, чтобы можно было вынести общий множитель. После этого исходная запись становится произведением нескольких простых факторов.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84574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нахождения корней их подставляют в исходное уравнение. Проверка помогает убедиться, что разложение выполнено правильно и все решения найдены без пропусков.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01335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корни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произведение равно нулю, то хотя бы один множитель должен быть равен нулю. Так уравнение x^4−16=0 превращается в набор более простых уравнений.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в задачах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общий алгоритм применения формулы разности n-х степеней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394" y="1800131"/>
            <a:ext cx="4174535" cy="27721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Наглядный числовой пример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99006" y="1995395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Исходное число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64 удобно представить как 4^3, а 1 — как 1^3. Тогда выражение становится разностью кубов, для которой сразу подходит готовая формула разложения.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799006" y="2848607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Промежуточная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подстановки получаем (4−1) (4^2+4·1+1^2). Здесь хорошо видно, что значение выражения не изменилось, а запись стала более удобной для вычисления.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99006" y="3701818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вычисления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Считаем: 3·21=63. Пример показывает, что разложение помогает не только искать множители, но и быстро выполнять устный или письменный счёт.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используется разложение на множители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алгебры этот приём чаще всего нужен там, где нужно преобразовать запись в более простой вид и увидеть скрытые множители.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применения связаны с упрощением и решением уравнений, а остальные случаи дополняют и закрепляют этот навык.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содержанию темы «Разложение на множители разности n-х степеней»
</a:t>
            </a:r>
            <a:endParaRPr lang="en-US" sz="93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2009073"/>
            <a:ext cx="6060571" cy="193403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 по формулам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памятка помогает быстро выбрать нужную запись и не перепутать порядок слагаемых в скобках.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формулах сохраняется множитель a−b, а число слагаемых в скобках совпадает со степенью n.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разложения разности степеней из школьного курса алгебры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темы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n-х степеней всегда можно распознать по множителю a−b. Зная частные формулы и общий вид, легче упрощать выражения, решать уравнения и уверенно работать с буквенными записями.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2026-05-29T21:59:18Z</dcterms:created>
  <dcterms:modified xsi:type="dcterms:W3CDTF">2026-05-29T21:59:18Z</dcterms:modified>
</cp:coreProperties>
</file>