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B-коллокации, связанные с путешествиями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B-коллокации в туризме: ключ к успешному общению и планированию поездок.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путешествий: роль коллокаций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— устойчивые словосочетания, часто встречающиеся в сфере туризма. Их освоение облегчает общение и организацию поездок, повышая уверенность в любых ситуациях.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применение 'Book a flight'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авиабилетов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'book a flight' широко используется при оформлении авиабилетов через интернет-сайты и мобильные приложения. Это базовый термин для планирования воздушных путешествий.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табло и 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часто встречается на экранах аэропортов и в голосовых сообщениях, помогая пассажирам ориентироваться в процессе регистрации и посадки.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'Book a hotel'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Онлайн-бронирование номеров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'book a hotel' популярна на туристических платформах, позволяющих выбрать и оплатить проживание без посредников, что упрощает подготовку к поездке.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персоналом отеля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часто звучит в диалогах с администрацией гостиниц при уточнении деталей бронирования и специальных запросов гостей.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'Book a ticket' в путешествиях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Бронирование разных видов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охватывает покупку билетов на поезда, автобусы и паромы через официальные сайты и кассы, обеспечивая гибкость в выборе маршрутов.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и кассы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'Book a ticket' удобно использовать при заказе билетов как через цифровые сервисы, так и напрямую перед поездкой, что делает путешествия более доступными.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Заблаговременное бронирование позволяет получить лучшие цены и гарантирует наличие мест, особенно в высокий сезон.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билетов на популярные направления раскупаются за несколько месяцев до поездки.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туристических аналитиков, 2024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провоза багажа — baggage allowance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Авиакомпании устанавливают лимиты веса для зарегистрированного багажа, обычно в диапазоне 20–23 кг, чтобы оптимизировать загрузку самолётов и соблюдать нормы безопасности.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ручной клади норма обычно составляет 7–10 кг. Превышение лимитов приводит к дополнительным сборам, что важно учитывать при сборе вещей.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baggage allowance по авиакомпаниям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нормативах провоза багажа и ручной клади, а также размеры дополнительных сборов за перевес.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багажа значительно различаются, поэтому важно изучить правила перед полётом.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авиаперевозчиков, 2024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объявления начала посадки пассажиры собираются у выхода, готовясь предъявить билет и документ, удостоверяющий личность.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прохода на борт необходимо иметь посадочный талон (boarding pass) с указанием номера выхода и места в салоне.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контролируется сотрудниками аэропорта, обеспечивающими порядок и своевременную посадку всех пассажиров.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посадки на самолет — board a plane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Пакетные туры объединяют перелёт, проживание, трансферы и экскурсии в единое предложение, упрощая организацию отдыха.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бронирования пакетных туров — book a package tour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such tours обеспечивает фиксированную стоимость, защищая путешественников от неожиданных расходов.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бронирования популярен для семей и групп, предпочитающих готовые маршруты и поддержку турагентств.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Коллокация 'book a package tour' часто встречается в предложениях туристических компаний и онлайн-магазинах услуг.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бронирований package tours и самостоятельных поездок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самостоятельных бронирований демонстрирует расширение доступа туристов к цифровым платформам и снижению зависимости от туроператоров.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подтверждает смещение предпочтений в сторону гибких, персонализированных путешествий с использованием онлайн-сервисов.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Коллокация используется при организации экскурсий с профессиональными гидами, предоставляя глубокое погружение в культурные и исторические аспекты местности.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guided tour: экскурсии с гидом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могут быть групповыми или индивидуальными, что даёт возможность выбрать формат, соответствующий потребностям и интересам путешественника.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Гиды зачастую имеют специализированные знания и разрешения, благодаря которым туристы получают ценные исторические факты и контекст вживую.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Популярна в больших городах и у объектов всемирного наследия, таких как Лондон или Рим, где присутствие гида облегчает восприятие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Резервирование места позволяет гарантировать комфорт и удобство во время поездки, особенно важно для длительных перелётов и путешествий на поездах.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выбор места сопровождается дополнительной платой, однако предварительное бронирование даёт уверенность и спокойствие в поездке.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Незаменимо при групповом путешествии для обеспечения соседства пассажиров, что улучшает организацию и совместное времяпрепровождение.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seat: выбор места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Резервирование столика позволяет избежать очередей и ожидания в популярных заведениях, особенно в туристических горячих точках.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 table: рестораны в поездках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стандартная практика перед праздничными событиями, семейными ужинами или деловыми встречами, повышающая уровень комфорта и планирования.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бронирование столика делают онлайн или по телефону, облегчая взаимодействие с рестораном.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гостям заранее выбрать удобное время и гарантирует место в заведении даже в часы пик.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карты помогает ориентироваться в незнакомом месте, особенно если интернет-связь нестабильна или отсутствует.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пешеходных экскурсий, посещения парков и исторических районов, где навигационные приложения могут подтормаживать.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туристы комбинируют классические бумажные карты с мобильными приложениями для максимального удобства и безопасности в пути.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 map: важность навигации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Страховка покрывает непредвиденные медицинские расходы, защищая путешественника от финансовых потерь в случае болезни.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travel insurance: страховка в путешествии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обеспечивает компенсацию при отмене или задержке транспорта, что снижает стресс и непредсказуемость поездки.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наличие страховки обязательно для получения визы, что подчеркивает её значимость и необходимость.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стоимость страховки составляет от 1 до 2% цены всей поездки, что делает её доступным инструментом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Путеводители предоставляют структурированную информацию о местах, маршрутах и достопримечательностях, помогая планировать поездку.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 печатные версии содержат подробные карты, советы по посещению и культурные заметки, повышая качество путешествия.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гидов способствует самостоятельному формированию маршрута и расширяет знания о специфике региона.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a guidebook: самостоятельное изучение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популярные b-коллокации среди путешественников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выражения, охватывающие важнейшие этапы путешествия, и их применение в разных туристических контекстах.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охватывают основные туристические действия, что облегчает коммуникацию и организацию поездок.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 Education First,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и советов местных жителей позволяет туристам получить доступ к уникальным, неофициальным маршрутам и развлечениям.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 from local knowledge: роль местных жителей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избежать туристических ловушек и получить рекомендации по лучшим ресторанам, магазинам и достопримечательностям.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советы делают путешествие более аутентичным и насыщенным культурными особенностями региона.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с жителями способствует более глубокому пониманию традиций и образа жизни принимающего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B-коллокации в сфере путешествий существенно улучшают владение английским языком, обеспечивая эффективное общение и организацию поездок с уверенностью и комфортом.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b-коллокаций в путешествиях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2026-05-07T21:50:52Z</dcterms:created>
  <dcterms:modified xsi:type="dcterms:W3CDTF">2026-05-07T21:50:52Z</dcterms:modified>
</cp:coreProperties>
</file>