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слово, ритм, интонация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превращает слово в сильный и звучный художественный жест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время перемен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писал в эпоху революций, городского шума и новых идей. Его стихи ломали привычные правила и звучали так, будто это живая, напряжённая речь современника.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Маяковского узнаваемой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часто обрываются резко, поэтому каждое слово слышится отдельно и веско. Короткие отрезки речи создают чувство напора и внутреннего 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любит контрасты: высокое соседствует с разговорным, лиричность — с резкостью, а точный образ — с нарочитым преувеличением. Из-за этого стих звучит необычно.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рифмы, сильные ударения и интонационные повороты делают текст похожим на эмоциональный монолог. Его легко не только читать, но и вслух проживать.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Лестничная строка как визуальный и ритмический приём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часто делит фразу на короткие строки, словно спускает её по ступенькам. Такой способ письма помогает читать медленнее и чётче, выделяя смысловые части.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Лестничная строка заставляет делать паузы в нужных местах и сильнее слышать ударные слова. На странице текст выглядит как движение, а в чтении — как напряжённый ритм.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выразительности у Маяковского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поэту усиливать смысл и 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приёмы не существуют отдельно: они работают вместе и делают стих ярким, энергичным и легко запоминающимся.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поэзии В. В. Маяковского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преувеличение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помогает поэту показать чувство в большом масштабе. Он как будто увеличивает эмоцию, чтобы читатель сразу почувствовал её силу и напряжение.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используется в любовных, сатирических и гражданских стихах. Преувеличение делает речь заметной, острой и очень выразительной.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гиперболу Маяковский передаёт гнев, восторг, протест и внутренний конфликт. Одно яркое преувеличение может заменить длинное объяснение.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звучит как сильный удар по смыслу. Образ становится плакатным, а эмоция — почти осязаемой.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у Маяковского не украшает стих, а помогает ему работать как сильная устная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паузы делают стих ритмичным и напряжённым, а звук становится носителем смысла.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стихотворной речи В. В. Маяковского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46499" y="2233462"/>
            <a:ext cx="346313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Аллитерация, ассонанс и звукопись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создаёт ощущение удара, стука и резкости. Строка звучит твёрдо и напряжённо, будто в ней слышится движение или шум большого города.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гласных делает речь более протяжной и мягкой. Такой приём помогает передать лирическое настроение, жалобу, размышление или спокойное течение фразы.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шаг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может напоминать шаги, гул улицы или ритм толпы. Читатель не только понимает смысл, но и словно слышит происходящее вокруг.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Маяковского звуковые повторы усиливают тревогу, крик или напор речи. Благодаря этому стихотворение воспринимается как живое и очень энергичное.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может сразу выдать авторский стиль и свежий взгляд на мир.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В. В. Маяковского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охотно придумывал новые слова и формы, чтобы точнее назвать то, чего раньше в поэзии почти не было.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интонация в стихотворении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интонационных шагов в стихах В. В. Маяковского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«пульс»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Слом привычного размера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не подчиняет стих строгому классическому размеру: строка у него движется рывками, словно речь, которая то ускоряется, то внезапно останавливается.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Ударение и пауза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ударения и заметные паузы выделяют ключевые слова. Читатель не просто видит текст, а слышит его внутреннее напряжение и смену интонаций.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Эффект живой речи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делает стих похожим на энергичное выступление перед слушателями. Он звучит громко, настойчиво и помогает поэту напрямую обращаться к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и восклицания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 у Маяковского не требует ответа: он выражает сомнение, спор, протест или внутреннюю боль. Читатель чувствует напряжение, как в живом разговоре.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передают вспышку эмоций — радость, возмущение, удивление или призыв. Вместе с вопросами они делают стихотворение более драматичным и очень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521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маркеры и их эффект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интонационные средства и то, как они работают в стихах Маяковского.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Маяковского помогает строить смысл и эмоцию. Она направляет чтение не меньше, чем рифма, образ или выбор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В. В. Маяковского; наблюдение за интонацией и синтаксисом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короткой фразы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 Маяковского звучат как отдельные смысловые удары. Каждое слово выделяется, поэтому мысль воспринимается резко и очень отчётливо.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повторяющиеся конструкции усиливают движение текста. Они помогают поэту наращивать эмоцию и показывать, как мысль становится всё сильнее.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Обрывы и резкие переходы между строками создают ощущение волнения. Читатель словно слышит живую, неотредактированную речь, полную внутреннего напряжения.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синтаксис делает стих легко запоминающимся. Он звучит энергично, убедительно и позволяет поэту говорить с читателем прямо и без лишних украшений.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усиливают эмоциональный эффект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приёмы у Маяковского часто работают вместе, а не поодиночке.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создают приёмы, которые одновременно усиливают чувство и темп. У Маяковского форма почти всегда поддерживает содержание.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В. В. Маяковского; обобщение художественных приёмов.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интонация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Маяковского говорит смело и резко, будто не боится спора. Его речь сразу привлекает внимание и звучит как сильное личное заявление.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речи личное переживание соединяется с общественной позицией. Поэтому стихотворение нередко воспринимается как монолог, обращённый и к себе, и к людям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героя может менять тон: от любви и признания до протеста и осуждения. Именно эта смена делает голос поэта особенно живым и узнаваемым.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Трамвай, улица, шум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Маяковского никогда не стоит на месте: он гудит, движется, спорит и торопится. В стихах легко представить трамвайные звонки, поток людей и тесные улицы, где всё дышит энергией большого века.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 и плакаты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городские детали так, будто они сами говорят с читателем. Вывески, афиши и плакаты становятся частью поэтической картины, а их яркость помогает почувствовать ритм эпохи начала XX века.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Витрины и толпа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городского мира у Маяковского часто оказываются витрины, окна, прохожие и толпа. Эти образы делают стих зрительным и почти кинематографичным, словно на улице перед нами оживает целая сцена.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города в стихах Маяковского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традиционной и маяковской поэзии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меняется не только форма, но и само звучание стиха.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отходит от спокойной классической манеры и делает стих более резким, разговорным и напряжённым. Это и есть его новаторство.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стихотворной формы в русской поэзии и поэзии В. В. Маяковского.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Маяковского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ключевые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отметить самые яркие слова и картины. Именно они помогают понять, о чём стихотворение говорит в первую очередь и какое настроение в нём главное.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Отследить повторы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короткие остановки и разрывы строк показывают, где поэт усиливает мысль. Такие места часто несут главный смысл и помогают почувствовать ритм речи.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Послушать звук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вслух заметить рифмы, аллитерации и ассонансы. Звучание показывает, где стих звучит резко, тревожно, громко или, наоборот, протяжно и мягко.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форму и тему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объяснить, как все приёмы работают вместе. Тогда становится понятно, почему стихотворение о любви, городе или революции звучит именно так.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которую слышно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превращает стих в сильную, звучащую речь: ритм, образ и интонация работают вместе. Поэтому его поэзия не только читается, но и запоминается на слух.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2026-05-22T22:09:37Z</dcterms:created>
  <dcterms:modified xsi:type="dcterms:W3CDTF">2026-05-22T22:09:37Z</dcterms:modified>
</cp:coreProperties>
</file>