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прошлое, которое изменилось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для прошлого, которое уже изменилось.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о привычках, состояниях и жизни раньше. Она часто встречается в рассказах о детстве и переменах, поэтому важно сразу различать утвердительные, отрицательные и вопросительные формы.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used to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не только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раньше жила в маленьком доме у парка, а теперь — в другом районе. Здесь used to передаёт не действие, а прошлое состояние, которое тоже изменилось со временем.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старой привычки к новой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Петя шёл в школу одной и той же дорогой, а теперь он ездит на автобусе. Фраза used to помогает показать именно этот контраст: привычка была, но больше не повторяется.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 которых видно смысл used to
</a:t>
            </a:r>
            <a:endParaRPr lang="en-US" sz="1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конструкции used to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Повторялось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описывает то, что было обычным в прошлом: действия, привычки, распорядок дня. Смысл всегда один — это происходило раньше регулярно, но сейчас уже не происходит.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и для состояний: чувств, вкусов, места жизни или внешнего образа жизни. Например, человек мог быть стеснительным, жить рядом со школой или любить один и тот же вид спорта.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слова-подсказки: when I was a child, years ago, before, in the past. Они помогают сразу понять, что речь идёт о прошлом, а не о настоящем.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уже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сравнение с настоящим. Если раньше было одно, а сейчас другое, used to помогает это подчеркнуть без длинного объяснения.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 used to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базовые формы. Особое внимание — на use без d после did и didn't.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после used to, use to и didn’t use to глагол стоит в начальной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тема used to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из жизни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рядом со 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live near school. Раньше дорога на уроки была короткой и знакомой, а теперь место жительства другое. Предложение показывает прошлое состояние без лишних деталей.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застенчивой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used to be shy. Это не действие, а состояние, которое было раньше. Сейчас человек может быть совсем другим, и именно это подчёркивает конструкция.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Катались по вечерам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used to ride bikes every evening. Здесь видно повторяющееся действие, связанное с привычным временем и местом. Такие примеры легко представить и запомнить.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предложение по шагам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предложения с used to, отрицанием и вопросом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русскоговорящих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 d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и didn't многие пишут used to с d, но правильно use. Именно форма без d появляется в вопросах и отрицаниях: Did you use to…? / I didn’t use to…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did you used to звучит привычно по-русски, но в английском она неверна. После did глагол не получает окончание -ed, поэтому нужно только use.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used to понимают как «использовать что-то», хотя в этой теме смысл другой. Здесь конструкция говорит о прошлом опыте, привычке или состоянии, которое уже изменилось.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V1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забыть, что после used to идёт глагол в начальной форме. Нельзя менять его на прошедшее время, потому что сама конструкция уже указывает на прошлое.
</a:t>
            </a:r>
            <a:endParaRPr lang="en-US" sz="9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глагола в каждом предложении. Здесь важны не смысловые слова, а грамматический выбор после used to и did.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проверяется одна и та же логика: used to в утвердительных формах, use после did и didn't.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по теме used to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формы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помогают менять только грамматику, не смысл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used to нужно уверенно различать в речи и на 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«used to»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used to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used to помогает сразу показать перемену: раньше привычка была, а теперь её нет. Один вопрос и короткий ответ уже делают смысл понятным без длинного объяснения.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звучат естественно в разговоре о сне, школе, спорте и хобби. Они учат не только грамматике, но и тому, как говорить о своих изменившихся привычках.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530128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 английского языка, тема used to и would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похожие формы и выбирать правильную конструкцию по смыслу.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подходит и для действий, и для состояний, а would — только для повторяющихся действий в прошлом.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vs would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важно само событие: вчера, в прошлом году, в конкретный день или в определённый момент. Здесь акцент не на привычке, а на факте.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Подсказку даёт контекст. Слова вроде when I was a child, years ago и before чаще ведут к used to, а даты и yesterday — к Past Simple.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старой привычке или состоянии, выбирают used to. Эта форма подчёркивает, что раньше так было регулярно, а теперь ситуация изменилась.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vs Past Simple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опоры правила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себя, идёт ли речь именно о прошлом. Если действие или состояние относятся к другому времени и не происходят сейчас, used to уже подходит к смыслу.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или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повторялось ли это или описывало состояние. Регулярные действия, привычки, место жизни, вкусы и характерные состояния обычно выражаются через used to.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событие, а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точная дата, время или единичное событие, чаще выбирают Past Simple. Used to нужен там, где важна именно прежняя норма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4309"/>
            <a:ext cx="3832800" cy="16740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 случаи употребления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и помогает запомнить, где used to работает как привычка, а где — как состояние.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did and didn’t, используется use, а не used; состояния выражаются через used to, но не через would.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used to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 для used to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раньше, когда я был младше и в детстве сразу настраивают на прошлое. Они часто стоят рядом с used to и показывают, что речь идёт о прежней жизни.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много лет назад и тогда добавляют временную дистанцию. Чем дальше действие или состояние от настоящего, тем легче увидеть смысл used to.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now, today или сейчас, появляется контраст: раньше было одно, а теперь другое. Такой переход особенно помогает понять изменения в привычках.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Прежняя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контекст описывает старые правила, режим или привычный порядок, used to звучит естественно. Оно объединяет действия и состояния, которые уже не повторяются в настоящем.
</a:t>
            </a:r>
            <a:endParaRPr lang="en-US" sz="9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didn’t use to watch TV. В отрицании появляется did, поэтому форма меняется на use. Это показывает, что раньше привычки не было, а сейчас ситуация могла измениться.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they use to live here? В вопросе тоже нужен did, а после него — use. Такая схема помогает быстро строить вопросы без ошибки в окончании глагола.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walk to school. Сначала видно, что речь о прошлом, затем — о регулярной привычке. После used to всегда идёт глагол в начальной форме walk.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 по шагам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чек-лист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форму used to + V1. После неё всегда стоит глагол в начальной форме, без -ed и без -s, чтобы предложение звучало правильно.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возможны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подходит и для действий, и для состояний. Можно сказать used to live, used to like, used to be, если речь о прошлом изменении.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 вопроса нужен did. Поэтому говорим didn’t use to и Did you use to, а не used после did.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точная дата, момент или единичное событие, чаще выбирай Past Simple. Used to не заменяет рассказ о конкретном факте.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 работает would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можно использовать только для повторяющихся действий в прошлом. Для состояний он не подходит, поэтому I used to be shy звучит правильно, а would be shy — нет.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take the bus to school, but now I walk. Эта фраза хорошо показывает изменение в повседневной жизни: привычка из прошлого противопоставлена нынешнему поведению.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удобно запомнить, потому что в нём есть и used to, и now. Вместе они помогают ясно показать, как жизнь изменилась со временем.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привычка изменилась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помогает точно говорить о привычках и состояниях, которые остались в прошлом. Если помнить форму, отрицание, вопрос и отличие от Past Simple и would, ошибок станет намного меньше.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запомнить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2026-07-25T15:57:18Z</dcterms:created>
  <dcterms:modified xsi:type="dcterms:W3CDTF">2026-07-25T15:57:18Z</dcterms:modified>
</cp:coreProperties>
</file>