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5. What’s Your Hobby?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подростка: разговор о свободном времени, интересах и личном выборе.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подростка как тема общения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помогает говорить о привычках, интересах и свободном времени. На этой теме удобно тренировать лексику, Present Simple и краткие ответы, которые нужны для уверенной устной речи в 10 классе.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хобби на английском языке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231125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sports, dancing, hiking, cycling и swimming. Такие увлечения подчёркивают движение, выносливость и привычку к регулярной практике, а также дают много полезных глаголов для описания действий.
</a:t>
            </a:r>
            <a:endParaRPr lang="en-US" sz="1052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75272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хобби
</a:t>
            </a:r>
            <a:pPr algn="l" indent="0" marL="0">
              <a:lnSpc>
                <a:spcPct val="115000"/>
              </a:lnSpc>
              <a:buNone/>
            </a:pPr>
            <a:r>
              <a:rPr lang="en-US" sz="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Drawing, painting, singing, playing the guitar, photography и crafting помогают говорить о воображении, вкусе и личном стиле. В этой группе особенно часто используются слова, связанные с созданием и выражением идей.
</a:t>
            </a:r>
            <a:endParaRPr lang="en-US" sz="1072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19417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Reading, chess, puzzles, learning languages и coding развивают логику, память и концентрацию. Они особенно полезны для расширения словаря, потому что требуют точных формулировок и умения объяснять процесс.
</a:t>
            </a:r>
            <a:endParaRPr lang="en-US" sz="1072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463580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хобби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Volunteering, joining clubs, team games и debate club связаны с общением, сотрудничеством и ответственностью. Такие занятия помогают описывать участие в коллективе, общие цели и взаимодействие с другими людьми.
</a:t>
            </a:r>
            <a:endParaRPr lang="en-US" sz="1078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4207731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хобби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Blogging, video editing, gaming и creating content for social media отражают современный досуг подростков. Они дают лексику для разговора о технологиях, медиа и самостоятельном создании цифрового продукта.
</a:t>
            </a:r>
            <a:endParaRPr lang="en-US" sz="10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хобби, навыки и языковые модели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хобби помогает не только отдыхать, но и развивать определённые навыки и речевые шаблоны.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удобно изучать через связь между занятием, навыком и речевой моделью: это делает лексику осмысленной и практичной.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по теме Free time and hobbies для 10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хобби среди подростков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подростков показывают сочетание активного, творческого и цифрового досуга.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музыка, спорт и игры, но чтение и рисование также сохраняют заметное место в структуре свободного времени.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презентации по теме Unit 5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78" y="1042525"/>
            <a:ext cx="2825427" cy="225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766" y="1042525"/>
            <a:ext cx="2863569" cy="22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 как голос характера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берёт гитару не только ради музыки, но и чтобы показать свой стиль. Через репетиции и выступления он учится быть уверенным, собранным и более открытым в общении с другими.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Фотоаппарат и взгляд на мир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помогает замечать детали, которые обычно ускользают в повседневной суете. Ученик, снимающий природу или людей, развивает наблюдательность и постепенно формирует собственный творческий почерк.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часть образа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одного школьника спорт становится способом показать активность и настойчивость. Командные тренировки, форма и участие в соревнованиях формируют образ дисциплинированного и целеустремлённого человека, который умеет работать на результат.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как способ самовыражения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хобби для здоровья и учёбы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6840" y="1227024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стресса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хобби помогает переключиться после уроков и снижает эмоциональное напряжение. Даже короткое занятие в конце дня делает отдых более осознанным и улучшает общее самочувствие.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06840" y="1971763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концентрация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физическая активность поддерживает выносливость и помогает дольше сохранять внимание. Это особенно полезно школьнику, который совмещает уроки, домашние задания и дополнительные дела.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06840" y="2716502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память и воображение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и интеллектуальные занятия требуют удерживать информацию, сравнивать идеи и искать решения. Поэтому они естественным образом тренируют память, фантазию и способность к длительной умственной работе.
</a:t>
            </a:r>
            <a:endParaRPr lang="en-US" sz="948" dirty="0"/>
          </a:p>
        </p:txBody>
      </p:sp>
      <p:sp>
        <p:nvSpPr>
          <p:cNvPr id="14" name="Text 5"/>
          <p:cNvSpPr txBox="1"/>
          <p:nvPr/>
        </p:nvSpPr>
        <p:spPr>
          <a:xfrm>
            <a:off x="506840" y="3461239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энергии для учёбы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создаёт здоровую смену деятельности и помогает избежать переутомления. После интересного занятия ученик часто возвращается к урокам с большей собранностью и меньшей усталостью.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06840" y="4205971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пассивного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подростка есть устойчивое увлечение, он реже проводит свободные часы без цели. Это помогает сократить бесконтрольное время в социальных сетях и лучше организовать свой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подходящее хобби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построена от интересов и возможностей к пробному опыту и итоговой оценке.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575" y="1512284"/>
            <a:ext cx="617700" cy="6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5539" y="2103845"/>
            <a:ext cx="617700" cy="6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1201" y="1409453"/>
            <a:ext cx="617700" cy="6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8402" y="2308192"/>
            <a:ext cx="617700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73714" y="1409550"/>
            <a:ext cx="715800" cy="5726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для разговора о хобби на английском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Выражаем отношение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like, I love, I’m fond of и I’m interested in помогают кратко и естественно показать личный интерес. Они особенно удобны, когда нужно начать ответ без длинных объяснений.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частоте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always, usually, often, sometimes, rarely и выражения every day, twice a week, on weekends делают ответ точным. С их помощью легко показать регулярность занятий в Present Simple.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Подбираем глаголы действия
</a:t>
            </a:r>
            <a:pPr algn="ctr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collect, create, play, practice, join, design, improve, enjoy и explore помогают описывать само хобби, а не только называть его. Это делает речь содержательной и разнообразной.
</a:t>
            </a:r>
            <a:endParaRPr lang="en-US" sz="905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Описываем занятие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relaxing, exciting, challenging, creative, useful, popular и educational помогают оценить хобби и объяснить, почему оно важно. Такие слова делают ответ более выразительным и убедительным.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связный ответ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My hobby is… / I spend my free time… / I usually… помогает соединить идею, частоту и личный опыт. Это основа короткой, понятной и грамотной самопрезентации.
</a:t>
            </a:r>
            <a:endParaRPr lang="en-US" sz="90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ответы о свободном времени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типичные модели ответа, которые помогают говорить о хобби кратко, точно и уверенно.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ответы сочетают действие, частоту и личную причину; это делает речь естественной и информативной.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речевые модели для устного ответа в 10 классе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Офлайн и цифровые хобби: сравнение возможностей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318605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Офлайн-формат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Офлайн-хобби обычно связаны с движением, личным участием и живым общением. Они помогают лучше чувствовать режим дня, развивают выносливость и учат удерживать внимание без постоянных экранных отвлечений.
</a:t>
            </a:r>
            <a:endParaRPr lang="en-US" sz="1133" dirty="0"/>
          </a:p>
        </p:txBody>
      </p:sp>
      <p:sp>
        <p:nvSpPr>
          <p:cNvPr id="11" name="Text 3"/>
          <p:cNvSpPr txBox="1"/>
          <p:nvPr/>
        </p:nvSpPr>
        <p:spPr>
          <a:xfrm>
            <a:off x="3170315" y="1318581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хобби открывают доступ к технологиям, медиаграмотности и созданию собственного контента. Они особенно полезны, когда нужно монтировать, оформлять материалы, искать информацию и работать с современными инструментами.
</a:t>
            </a:r>
            <a:endParaRPr lang="en-US" sz="1133" dirty="0"/>
          </a:p>
        </p:txBody>
      </p:sp>
      <p:sp>
        <p:nvSpPr>
          <p:cNvPr id="12" name="Text 4"/>
          <p:cNvSpPr txBox="1"/>
          <p:nvPr/>
        </p:nvSpPr>
        <p:spPr>
          <a:xfrm>
            <a:off x="6070675" y="1318568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интересов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разумный вариант для подростка — не выбирать только один тип досуга, а сочетать разные форматы. Тогда хобби поддерживает и здоровье, и навыки самовыражения, и умение организовать время.
</a:t>
            </a:r>
            <a:endParaRPr lang="en-US" sz="113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подростки уделяют хобби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занятия легче встроить в учебный график, если они повторяются регулярно и проходят в одно и то же время.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устойчивый прогресс связан с регулярностью: даже 30–60 минут, но несколько раз в неделю, дают лучший баланс, чем редкие длинные сессии.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обсуждения режима занятий в 10 классе; дата не указана.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 индивидуальные хобби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50" y="1710277"/>
            <a:ext cx="4164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хобби требуют согласованности, ответственности и готовности учитывать других. В football, choir или debate club подросток учится поддерживать общий результат и соблюдать правила группы.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0050" y="1710263"/>
            <a:ext cx="4164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хобби дают больше свободы в темпе и выборе задач. Chess, drawing или coding развивают концентрацию, самодисциплину и умение работать без постоянной внешней поддержки.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Хобби, навыки и возможные профессии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увлечениями и профессиональными интересами помогает увидеть практическую ценность школьных занятий.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развивает навыки, которые пригодятся не только в школе, но и при выборе будущей профессии и образовательной траектории.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Unit 5; дата не указана.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49431"/>
            <a:ext cx="462878" cy="370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104455"/>
            <a:ext cx="462695" cy="4112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613096"/>
            <a:ext cx="462927" cy="4114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289892"/>
            <a:ext cx="462724" cy="462724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в школьной жизни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знакомства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Увлечения дают подросткам естественные темы для разговора и помогают быстрее находить друзей. Общие интересы снимают напряжение и делают общение в классе более свободным и доверительным.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успехе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конкурсах, выступлениях и олимпиадах укрепляет веру в собственные силы. Даже небольшой опыт достижения результата делает школьника спокойнее и собраннее в новых ситуациях.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кружки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Кружки, секции и факультативы создают безопасную среду для проб и ошибок. Здесь ученик может развивать сильные стороны, не боясь сравнения, и постепенно выбирать направление, которое ему действительно подходит.
</a:t>
            </a:r>
            <a:endParaRPr lang="en-US" sz="1250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о личном опыте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10 класса особенно важно уметь коротко и ясно рассказывать о своём участии в клубе, команде или школьном событии. Такой ответ тренирует и английский язык, и навыки самопрезентации.
</a:t>
            </a:r>
            <a:endParaRPr lang="en-US" sz="12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регулярного хобби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дают накопительный эффект: подросток не только отдыхает, но и постепенно формирует более устойчивые привычки, чем при случайном досуге.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хобби сильнее всего поддерживает настроение и концентрацию, а также заметно укрепляет общение и уверенность в себе.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на основе обобщённой оценки эффектов регулярного досуга; дата не указана.
</a:t>
            </a:r>
            <a:endParaRPr lang="en-US" sz="7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убедительный ответ о своём хобби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Назови хобби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чётко скажи, чем ты занимаешься. Простая формула My hobby is… помогает сразу задать тему и сделать ответ понятным для собеседника.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Укажи частоту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добавь, как часто ты это делаешь: every day, twice a week, on weekends. Частотность показывает, что хобби действительно является частью твоего распорядка.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Объясни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назови причину: why you like it, what you enjoy, and what it helps you develop. Так ответ становится более личным и убедительным.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Заверши результатом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покажи, что даёт тебе это увлечение: relaxation, confidence, better skills or new friends. Такой финал делает ответ завершённым и содержательным.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Рисунок, который стал победой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десятиклассник рисовал только для себя и не думал о соревнованиях. Постепенно он начал пробовать новые техники, а потом отправил работу на школьный конкурс. В итоге его рисунок занял призовое место, а увлечение стало источником уверенности.
</a:t>
            </a:r>
            <a:endParaRPr lang="en-US" sz="92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игры к видеомонтажу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открыл игровой канал, чтобы делиться прохождением любимых игр. Со временем ему понадобилось учиться монтировать видео, писать короткие сценарии и подбирать обложки. Хобби превратилось в полезный опыт, который развил творческое мышление и технические навыки.
</a:t>
            </a:r>
            <a:endParaRPr lang="en-US" sz="946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как школа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Школьница начала помогать на благотворительных мероприятиях и быстро заметила, что стала увереннее говорить с разными людьми. Ей пришлось распределять время, брать ответственность и работать в команде. Так волонтёрство стало не только делом, но и практикой личностного роста.
</a:t>
            </a:r>
            <a:endParaRPr lang="en-US" sz="946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увлечений подростков
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баланс в хобби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любимое увлечение может мешать, если занимает слишком много часов. Тогда страдают уроки, сон и режим дня, а само занятие перестаёт приносить радость и пользу.
</a:t>
            </a:r>
            <a:endParaRPr lang="en-US" sz="1181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хобби требуют самоконтроля, потому что длительное время перед экраном быстро утомляет и снижает внимание. Важно делать перерывы и не заменять ими весь свободный вечер.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график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лучше работает, когда оно встроено в понятный распорядок. Если подросток заранее планирует время, ему легче совмещать учёбу, отдых, движение и общение без перегрузки.
</a:t>
            </a:r>
            <a:endParaRPr lang="en-US" sz="1071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Полезнее иметь одно или два постоянных увлечения, чем постоянно менять занятия без результата. Так подросток видит прогресс, сохраняет мотивацию и лучше понимает собственные интересы.
</a:t>
            </a:r>
            <a:endParaRPr lang="en-US" sz="10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как ресурс школьника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помогает подростку отдыхать, развиваться и лучше понимать себя. Оно укрепляет здоровье, расширяет круг общения и делает английскую речь о личном опыте более уверенной и связной.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2026-05-31T16:06:47Z</dcterms:created>
  <dcterms:modified xsi:type="dcterms:W3CDTF">2026-05-31T16:06:47Z</dcterms:modified>
</cp:coreProperties>
</file>