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общество: как связаны страна и граждане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 и граждане влияют друг на друга в жизни страны.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общество и государство: как устроена связь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принимает решения, почему эти решения признаются и как граждане могут на них влиять — именно это определяет политическую жизнь страны.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власть и общество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объединяет людей, группы и сообщества с разными интересами, ценностями и ожиданиями, которые не всегда совпадают между собой.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связь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взаимодействие задаёт порядок жизни страны: от законов и обязанностей до способов участия, согласия и спора.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политике власть — это не просто влияние, а право принимать обязательные решения и обеспечивать их исполнение через институты и правила.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00" y="3393766"/>
            <a:ext cx="181800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9988"/>
            <a:ext cx="192000" cy="15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34" y="1685888"/>
            <a:ext cx="15907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институты политической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устанавливает общеобязательные правила, распределяет полномочия и создаёт институты, через которые принимаются и исполняются решения.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быстро распространяют сведения о событиях, объясняют позиции участников и помогают обществу ориентироваться в политической повестке.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закрепляет нормы поведения, процедуры и ответственность, чтобы решения власти были предсказуемыми и могли быть проверены.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объединения выражают интересы людей, организуют инициативы и помогают решать общие проблемы на местном и общественном уровне.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предлагают программы, объединяют сторонников и участвуют в борьбе за поддержку избирателей.
</a:t>
            </a:r>
            <a:endParaRPr lang="en-US" sz="11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влияет на решения власти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4782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и специалисты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сообщества предлагают экспертные решения, указывают на риски и помогают власти учитывать особенности образования, медицины, науки и других сфер.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4686596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Бизнес-группы и экономические объединения отстаивают интересы отраслей, инвестиций и занятости, участвуя в переговорах и общественных консультациях.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894875" y="17679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запросы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сообщества добиваются внимания к местным проблемам через обращения, кампании и участие в публичных слушаниях, когда важны дороги, школы или инфраструктура.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68058"/>
            <a:ext cx="19683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избирателей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Избиратели воздействуют на власть через голосование, публичные оценки и участие в обсуждении программ, поддерживая одни решения и отвергая другие.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 управляет страной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84" y="1125950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Правила и нормы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власть формулирует правила в виде законов и подзаконных актов, задавая рамки для поведения граждан, организаций и самих государственных органов.
</a:t>
            </a:r>
            <a:endParaRPr lang="en-US" sz="1118" dirty="0"/>
          </a:p>
        </p:txBody>
      </p:sp>
      <p:sp>
        <p:nvSpPr>
          <p:cNvPr id="12" name="Text 3"/>
          <p:cNvSpPr txBox="1"/>
          <p:nvPr/>
        </p:nvSpPr>
        <p:spPr>
          <a:xfrm>
            <a:off x="510984" y="1878316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Распределение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через бюджет и налоги государство распределяет ресурсы, определяя, какие цели получат финансирование и какие услуги станут доступнее.
</a:t>
            </a:r>
            <a:endParaRPr lang="en-US" sz="1118" dirty="0"/>
          </a:p>
        </p:txBody>
      </p:sp>
      <p:sp>
        <p:nvSpPr>
          <p:cNvPr id="13" name="Text 4"/>
          <p:cNvSpPr txBox="1"/>
          <p:nvPr/>
        </p:nvSpPr>
        <p:spPr>
          <a:xfrm>
            <a:off x="510984" y="2630681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Безопасность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полицию и армию власть обеспечивает безопасность, защиту границ и исполнение законов, если добровольного соблюдения недостаточно.
</a:t>
            </a:r>
            <a:endParaRPr lang="en-US" sz="1118" dirty="0"/>
          </a:p>
        </p:txBody>
      </p:sp>
      <p:sp>
        <p:nvSpPr>
          <p:cNvPr id="14" name="Text 5"/>
          <p:cNvSpPr txBox="1"/>
          <p:nvPr/>
        </p:nvSpPr>
        <p:spPr>
          <a:xfrm>
            <a:off x="510984" y="3383034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Общественные услуги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транспорт и цифровые сервисы превращают решения в повседневные возможности, которые люди ощущают напрямую.
</a:t>
            </a:r>
            <a:endParaRPr lang="en-US" sz="1118" dirty="0"/>
          </a:p>
        </p:txBody>
      </p:sp>
      <p:sp>
        <p:nvSpPr>
          <p:cNvPr id="15" name="Text 6"/>
          <p:cNvSpPr txBox="1"/>
          <p:nvPr/>
        </p:nvSpPr>
        <p:spPr>
          <a:xfrm>
            <a:off x="510984" y="4135407"/>
            <a:ext cx="38766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Практический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такие механизмы политический курс становится заметным в жизни семьи, города и страны в целом.
</a:t>
            </a:r>
            <a:endParaRPr lang="en-US" sz="12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власть считают законной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власть опирается на привычный порядок и историческую преемственность, её решения воспринимаются как естественные и ожидаемые.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Законные процедуры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процедуры избрания, назначения и контроля соблюдаются открыто, люди чаще признают решения справедливыми и обязательными.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государство действительно решает проблемы, обеспечивает безопасность и услуги, доверие к нему укрепляется на практике, а не только на словах.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граждан участвуют в выборах, обсуждениях и общественном контроле, тем сильнее ощущение, что власть опирается на общественное признание.
</a:t>
            </a:r>
            <a:endParaRPr lang="en-US" sz="11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общество ограничивает власть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механизмы проверяют и сдерживают решения власти.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Схема: круг взаимодействия общества и власти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отражает движение требований, решений, исполнения и общественной оценки.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работают выборы, права и суд, граждане реально влияют на курс страны.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обществознания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условия делают участие граждан реальным.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ключевые решения сосредоточены в одном центре, контроль общества ослабевает, а критика становится рискованной.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Политология: признаки концентрации власти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 усиливает принуждение и информационный контроль
</a:t>
            </a:r>
            <a:endParaRPr lang="en-US" sz="23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30 Всеобщей декларации прав человека напоминает: права перечислены как взаимосвязанная система, а не как отдельные привилегии.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Всеобщая декларация прав человека (ООН)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статей закрепляют базовые свободы и человеческое достоинство
</a:t>
            </a:r>
            <a:endParaRPr lang="en-US" sz="24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Прозрачный подсчёт важен не меньше самой кампании: при доверии к процедуре даже один голос может влиять на исход.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процедуры большинства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 + 1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 достаточно для победы при простом большинстве
</a:t>
            </a:r>
            <a:endParaRPr lang="en-US" sz="26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как канал влияния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и местные сообщества действуют там, где людям нужна быстрая помощь: в школе, районе, на улице, в онлайн-среде. Их работа показывает, что участие начинается с конкретных дел.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запросов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общество делает запросы людей видимыми: через петиции, обсуждения, общественные слушания и проекты оно помогает власти видеть реальные потребности, а не только официальные отчёты.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проблем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организации и инициативные группы замечают проблемы раньше, чем они становятся общими. Они собирают информацию, помогают пострадавшим и переводят частный запрос в понятную для власти позицию.
</a:t>
            </a:r>
            <a:endParaRPr lang="en-US" sz="13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 и общественное мнение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дня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задают повестку: они определяют, какие события люди считают важными, и помогают ориентироваться в политической жизни. При этом один и тот же факт может быть подан по-разному.
</a:t>
            </a:r>
            <a:endParaRPr lang="en-US" sz="1154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Расследования и аналитика добавляют глубину, потому что показывают причины, последствия и интересы участников. Именно такие материалы помогают отличать разовую эмоцию от устойчивой проблемы.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и 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Комментарии и мнения расширяют дискуссию, но не заменяют факты. Читателю важно видеть границу между сообщением о событии и его оценкой, чтобы не принимать интерпретацию за доказательство.
</a:t>
            </a:r>
            <a:endParaRPr lang="en-US" sz="1154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чтение начинается с проверки источника, даты, контекста и подтверждений. Полезно сравнивать разные позиции и замечать признаки давления, преувеличения или скрытой манипуляции.
</a:t>
            </a:r>
            <a:endParaRPr lang="en-US" sz="11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компромисс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возникает, когда интересы сторон сталкиваются из-за ресурсов, статуса или ценностей. Это не всегда признак кризиса: иногда именно конфликт делает проблему видимой и требует решения.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позиций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выходу из конфликта — признать, что у каждой стороны есть свои законные требования. Без этого переговоры превращаются в спор ради победы, а не ради результата.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помогают искать решение, которое не разрушает отношения и учитывает основные интересы участников. Чем яснее правила обсуждения, тем выше шанс на устойчивый компромисс.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эскалации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Посредники, процедуры и общие правила снижают напряжение, если эмоции мешают диалогу. Когда стороны опираются на закон и аргументы, компромисс становится не уступкой, а соглашением.
</a:t>
            </a:r>
            <a:endParaRPr lang="en-US" sz="11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44379"/>
            <a:ext cx="4782600" cy="1702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закон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правовое государство строится не на силе должности, а на равных правилах для всех участников.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закон и суд, тем меньше пространство для произвола и тем выше доверие граждан.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принципы правового государства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информация и влияние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усиления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часто показывают пользователю похожие сообщения, и это может усиливать эмоциональные темы. В результате люди чаще видят подтверждение своей позиции и реже сталкиваются с альтернативой.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манипуляции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Фейки, вырванные из контекста цитаты и давление большинства работают на то, чтобы сократить пространство для самостоятельного вывода. Защита здесь одна — медиаграмотность и привычка перепроверять информацию.
</a:t>
            </a:r>
            <a:endParaRPr lang="en-US" sz="1268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в сети распространяется мгновенно, поэтому отдельный пост способен вызвать сильную реакцию ещё до проверки фактов. Скорость усиливает влияние, но одновременно повышает риск ошибки.
</a:t>
            </a:r>
            <a:endParaRPr lang="en-US" sz="13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28191"/>
            <a:ext cx="384600" cy="307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28191"/>
            <a:ext cx="384600" cy="307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участия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и 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обсуждениях учит слушать, аргументировать и уважать несогласие. Для подростка это первый опыт публичной ответственности и понимания, как формируется общее решение.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самоуправление и проекты показывают, что инициативу можно превращать в конкретный результат. Здесь важно не только предлагать идеи, но и доводить их до реализации.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помогает видеть реальные потребности людей и работать на пользу окружающим. Такая практика развивает дисциплину, эмпатию и понимание того, как действует общественная солидарность.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права и проверка фактов формируют гражданскую зрелость. Когда молодой человек понимает свои права и обязанности, он легче распознаёт манипуляции и увереннее участвует в жизни 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общество держатся на взаимной ответственности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общество не существуют отдельно: они постоянно обмениваются запросами, решениями и оценками. Устойчивость государства зависит от законности, участия граждан, контроля и способности к компромиссу.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2026-07-26T02:32:38Z</dcterms:created>
  <dcterms:modified xsi:type="dcterms:W3CDTF">2026-07-26T02:32:38Z</dcterms:modified>
</cp:coreProperties>
</file>