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jpe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jpe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image" Target="../media/image-2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человека: обзор и ключевые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органов помогают поддерживать жизнь, рост и здоровье человека.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вид: место в природе и особенности развития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 млекопитающим и приматам, но выделяется прямохождением, речью и сложным мышлением. Его организм начинается с одной клетки — зиготы, а затем клетки, ткани и органы постепенно специализируются.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33375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75550" y="3337555"/>
            <a:ext cx="43155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систем органов человека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собирает сигналы от органов чувств и мгновенно отвечает на изменения. Она помогает двигаться, говорить, запоминать и удерживать внимание, а также координирует работу внутренних органов.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доставляет кислород, питательные вещества и гормоны к клеткам, а затем уносит продукты обмена. Без её согласованной работы ткани быстро теряют энергию и не могут нормально обновляться.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и иммунная системы регулируют внутренние процессы и защищают организм от болезней. Их согласованная работа поддерживает равновесие, без которого трудно расти, учиться и восстанавливаться.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и защита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наполняет кровь кислородом и удаляет углекислый газ. Во время нагрузки она усиливает работу, чтобы организм получал больше энергии и мог дольше сохранять активность.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расщепляет пищу на вещества, которые организм может использовать для роста и восстановления. Она поставляет клеткам строительный материал и основу для получения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тела: внешние и внутренние отделы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контур человека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тело сразу узнаётся по знакомым частям: голове, шее, туловищу, рукам и ногам. Эти отделы помогают ориентироваться в анатомии и показывают, как человек приспособлен к движению, труду и сохранению равновесия. Внешний облик — лишь первая «карта» организма, по которой удобно объяснять строение тела.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«этажи» организма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тело устроено как несколько защищённых «этажей». Черепная коробка бережёт мозг, грудная клетка — сердце и лёгкие, брюшная полость — органы пищеварения, а тазовая область — мочевой пузырь и органы размножения. Такое размещение снижает риск повреждений и помогает органам работать согласованно.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система: устройство и роль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образуют центральную нервную систему. Головной мозг отвечает за мышление и координацию, а спинной быстро проводит команды и рефлексы между телом и мозгом.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управления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 и образуют сеть, через которую организм получает и отправляет сигналы. Периферическая нервная система соединяет ЦНС с органами, чтобы движение, чувствительность и работа внутренних систем были согласованными.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 связи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Сердечно-сосудистая система: путь крови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образуют замкнутую сеть. Артерии уносят кровь от сердца, вены возвращают её обратно, а капилляры становятся местом обмена между кровью и тканями. Именно здесь кислород, питательные вещества и продукты обмена переходят туда, где они нужны, а организм получает всё необходимое для работы.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 сосудам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полый мышечный орган, который ритмично сокращается всю жизнь. У взрослого человека оно весит около 300 граммов, но успевает выполнять огромную работу: за минуту перекачивает несколько литров крови и поддерживает движение крови по всему телу. Даже короткая остановка нарушила бы снабжение органов кислородом и питательными веществами.
</a:t>
            </a:r>
            <a:endParaRPr lang="en-US" sz="787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непрерывный насос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переносит не только кислород, но и гормоны, тепло и защитные клетки. Благодаря этому органы получают сигналы и ресурсы вовремя, а работа разных систем остаётся согласованной. Особенно заметно это при нагрузке, когда потребность тканей резко возрастает.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кровь переносит клеткам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Кровь: состав и жизненные функции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половину объёма крови занимает плазма — жидкая часть, в которой движутся клетки. Эритроциты переносят кислород благодаря гемоглобину, а у подростка общий объём крови обычно составляет около 4,5–5 литров.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крови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и уничтожают микробы, помогая организму бороться с инфекциями. Тромбоциты участвуют в свёртывании: при ранении они образуют сгусток и уменьшают потерю крови.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защищает организм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7844"/>
            <a:ext cx="4417500" cy="21892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функций систем органов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показывает, какие задачи выполняют основные системы организма.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выполняют разные задачи, но действуют согласованно и поддерживают гомеостаз.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8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внутренних органов по полостям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грудной полости находятся сердце, лёгкие и пищевод, а в брюшной — желудок, печень, поджелудочная железа, кишечник и почки. Такое деление помогает быстро понять, где искать органы.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и брюшная полости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тазовой области расположены мочевой пузырь, часть кишечника и репродуктивные органы. Мышцы и кости прикрывают их от повреждений, поэтому правильное расположение особенно важно для нормальной работы.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Тазовая область и защита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 суставы — основа опоры и движения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Каркас, который держит форму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можно представить как прочный каркас, на котором держится всё тело. В нём 206 костей, и каждая из них занимает своё место, чтобы человек мог стоять, сидеть, наклоняться и сохранять осанку. Без этого каркаса движение стало бы невозможным или крайне неустойчивым и небезопасным для человека.
</a:t>
            </a:r>
            <a:endParaRPr lang="en-US" sz="777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рёбра — природная защита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кости работают как щиты. Череп оберегает мозг, а рёбра закрывают сердце и лёгкие, смягчая удары и давление извне. Такая защита особенно важна, потому что жизненно важные органы нуждаются в постоянной безопасности даже при обычных движениях, играх и падениях в повседневной жизни.
</a:t>
            </a:r>
            <a:endParaRPr lang="en-US" sz="777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Суставы, которые помогают двигаться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Локтевой, коленный и тазобедренный суставы делают движения точными и плавными. Хрящ на концах костей снижает трение, поэтому суставы работают дольше и легче выдерживают нагрузку во время ходьбы, бега и прыжков. Без хряща каждый шаг был бы болезненным для суставов и тканей при нагрузке и движении.
</a:t>
            </a:r>
            <a:endParaRPr lang="en-US" sz="777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и конечности в действии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соединяет части скелета и помогает сохранять равновесие, а кости рук и ног делают возможными самые разные движения. Вместе они позволяют брать предметы, подниматься по лестнице, бегать и точно управлять телом каждый день. Именно поэтому скелет называют основой опоры и движения в повседневной жизни.
</a:t>
            </a:r>
            <a:endParaRPr lang="en-US" sz="7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работа мышц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 прикреплены к костям и сокращаются по нашей воле. Именно они позволяют ходить, писать, прыгать и поднимать предметы. Их движения точно управляются нервной системой.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Скелетные мышцы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Гладкие мышцы находятся в стенках внутренних органов и работают без нашего контроля. Сердечная мышца сокращается всю жизнь, а сами мышцы помогают сохранять осанку и вырабатывать тепло.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виды мышц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проходит через носовую полость, гортань, трахею и бронхи, прежде чем попасть в лёгкие. По пути он согревается, очищается и увлажняется, поэтому дыхание становится безопаснее.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носа до лёгких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альвеолах кислород переходит в кровь, а углекислый газ выводится наружу. У подростков частота дыхания обычно составляет 16–20 вдохов в минуту и меняется при нагрузке.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пища проходит путь по организму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желудке пища перемешивается с желудочным соком, который помогает переваривать белки. Стенка органа сокращается, как если бы внутри работал аккуратный миксер. Так пища превращается в более простую массу, удобную для дальнейшего движения по кишечнику.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сильный мешок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жуёт яблоко или кашу, слюна сразу начинает работу. Она смачивает пищу и помогает расщеплять крахмал, чтобы организму было легче продолжить пищеварение. Уже в этот момент пища становится мягче и готовится к следующему этапу.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начинается во рту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тонком кишечнике питательные вещества всасываются в кровь и разносятся по всему телу. Здесь организм получает энергию и строительный материал для роста, восстановления тканей и повседневной активности. Помогают этому ферменты и соки печени и поджелудочной железы.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Кишечник собирает пользу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выведение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непрерывно фильтруют кровь и удаляют из неё лишнюю воду, соли и продукты обмена, например мочевину. Благодаря этому внутренняя среда организма остаётся более стабильной днём и ночью.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почек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фильтрации жидкость по мочеточникам попадает в мочевой пузырь, а затем выводится через уретру. Если работа системы нарушается, вредные вещества накапливаются и сильно ухудшают самочувствие.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мочи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106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6000" y="1250142"/>
            <a:ext cx="2106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571775" y="1250142"/>
            <a:ext cx="2106000" cy="166176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677775" y="1252642"/>
            <a:ext cx="2106000" cy="166176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скрытые регуляторы
</a:t>
            </a:r>
            <a:endParaRPr lang="en-US" sz="2700" dirty="0"/>
          </a:p>
        </p:txBody>
      </p:sp>
      <p:sp>
        <p:nvSpPr>
          <p:cNvPr id="1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9" name="Text 2"/>
          <p:cNvSpPr txBox="1"/>
          <p:nvPr/>
        </p:nvSpPr>
        <p:spPr>
          <a:xfrm>
            <a:off x="476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задаёт темп
</a:t>
            </a:r>
            <a:endParaRPr lang="en-US" sz="900" dirty="0"/>
          </a:p>
        </p:txBody>
      </p:sp>
      <p:sp>
        <p:nvSpPr>
          <p:cNvPr id="20" name="Text 3"/>
          <p:cNvSpPr txBox="1"/>
          <p:nvPr/>
        </p:nvSpPr>
        <p:spPr>
          <a:xfrm>
            <a:off x="465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маленький орган в основании мозга помогает координировать работу многих желез. Он выделяет гормоны, связанные с ростом и развитием, поэтому его часто называют главным регулятором. Без точной гормональной настройки организм не смог бы развиваться слаженно.
</a:t>
            </a:r>
            <a:endParaRPr lang="en-US" sz="800" dirty="0"/>
          </a:p>
        </p:txBody>
      </p:sp>
      <p:sp>
        <p:nvSpPr>
          <p:cNvPr id="21" name="Text 4"/>
          <p:cNvSpPr txBox="1"/>
          <p:nvPr/>
        </p:nvSpPr>
        <p:spPr>
          <a:xfrm>
            <a:off x="2582250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энергия
</a:t>
            </a:r>
            <a:endParaRPr lang="en-US" sz="900" dirty="0"/>
          </a:p>
        </p:txBody>
      </p:sp>
      <p:sp>
        <p:nvSpPr>
          <p:cNvPr id="22" name="Text 5"/>
          <p:cNvSpPr txBox="1"/>
          <p:nvPr/>
        </p:nvSpPr>
        <p:spPr>
          <a:xfrm>
            <a:off x="2571300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влияет на то, как быстро организм получает и расходует энергию. Если она работает правильно, человеку легче учиться, двигаться и сохранять бодрость. Её гормоны помогают поддерживать обмен веществ на нужном уровне.
</a:t>
            </a:r>
            <a:endParaRPr lang="en-US" sz="800" dirty="0"/>
          </a:p>
        </p:txBody>
      </p:sp>
      <p:sp>
        <p:nvSpPr>
          <p:cNvPr id="23" name="Text 6"/>
          <p:cNvSpPr txBox="1"/>
          <p:nvPr/>
        </p:nvSpPr>
        <p:spPr>
          <a:xfrm>
            <a:off x="4688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Инсулин и сахар в крови
</a:t>
            </a:r>
            <a:endParaRPr lang="en-US" sz="900" dirty="0"/>
          </a:p>
        </p:txBody>
      </p:sp>
      <p:sp>
        <p:nvSpPr>
          <p:cNvPr id="24" name="Text 7"/>
          <p:cNvSpPr txBox="1"/>
          <p:nvPr/>
        </p:nvSpPr>
        <p:spPr>
          <a:xfrm>
            <a:off x="4677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не только помогает пищеварению, но и выделяет инсулин. Этот гормон следит, чтобы глюкоза из крови попадала в клетки и служила источником энергии. Благодаря этому уровень сахара остаётся под контролем.
</a:t>
            </a:r>
            <a:endParaRPr lang="en-US" sz="800" dirty="0"/>
          </a:p>
        </p:txBody>
      </p:sp>
      <p:sp>
        <p:nvSpPr>
          <p:cNvPr id="25" name="Text 8"/>
          <p:cNvSpPr txBox="1"/>
          <p:nvPr/>
        </p:nvSpPr>
        <p:spPr>
          <a:xfrm>
            <a:off x="6794025" y="2961600"/>
            <a:ext cx="1895400" cy="54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включают режим защиты
</a:t>
            </a:r>
            <a:endParaRPr lang="en-US" sz="900" dirty="0"/>
          </a:p>
        </p:txBody>
      </p:sp>
      <p:sp>
        <p:nvSpPr>
          <p:cNvPr id="26" name="Text 9"/>
          <p:cNvSpPr txBox="1"/>
          <p:nvPr/>
        </p:nvSpPr>
        <p:spPr>
          <a:xfrm>
            <a:off x="6783075" y="3667275"/>
            <a:ext cx="18954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волнуется или спешит, надпочечники выделяют гормоны стресса. Они помогают быстрее реагировать, повышают готовность мышц и сердца к нагрузке. Гормональная система запускает такие изменения автоматически, без нашего сознательного управления.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щит организма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узлы, селезёнка, тимус и костный мозг участвуют в защите организма от чужеродных частиц. В них созревают и работают клетки, которые распознают опасность и запускают ответ.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иммунитета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Лейкоциты, особенно лимфоциты, уничтожают вирусы и бактерии, если они попадают в тело. Иммунитет может быть врождённым, а может формироваться после болезни или вакцинации и защищать от повторного заражения.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Врождённый и приобретённый иммунитет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кожа так важна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кожа включает терморегуляцию: потовые железы выделяют пот, а его испарение помогает снизить температуру тела. Это особенно заметно после бега или игры на солнце. Так организм защищается от перегрева.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тело охлаждается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образует внешний барьер и защищает тело от микробов и повреждений. Дерма содержит сосуды, нервы и потовые железы, а подкожная клетчатка помогает сохранять тепло. Вместе эти слои работают как прочная и гибкая оболочка.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защиты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в коже позволяют замечать прикосновение, боль и изменение температуры. Благодаря им человек быстро убирает руку от горячего предмета или чувствует лёгкое дуновение ветра. Кожа постоянно передаёт мозгу важные сигналы.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чувствует прикосновение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и сигналы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различают свет и цвет, уши помогают слышать и удерживать равновесие, а нос распознаёт запахи. Каждый орган содержит свои рецепторы, которые улавливают даже слабые сигналы.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уши и нос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 рецепторов по нервам поступают в мозг, где превращаются в зрительные, слуховые, вкусовые и другие ощущения. Именно так человек понимает, что происходит вокруг, и может быстро реагировать.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мозг собирает картину мира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Регенерация помогает заживлять раны, но с возрастом её скорость уменьшается. Тогда особенно важны сон, питание, движение и профилактика болезней, потому что они поддерживают работу органов дольше.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Регенерация, рост и старение организма человека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детстве и подростковом возрасте организм растёт особенно быстро, а максимальный рост обычно достигается к 20–25 годам. В это время ткани активно обновляются и легче восстанавливаются после повреждений.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6586"/>
            <a:ext cx="4212000" cy="2842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строение организма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том, как устроены органы и системы, помогают беречь здоровье каждый день. Когда мы правильно питаемся, двигаемся и соблюдаем профилактику, организм работает согласованно и дольше остаётся сильным.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2026-05-09T19:59:37Z</dcterms:created>
  <dcterms:modified xsi:type="dcterms:W3CDTF">2026-05-09T19:59:37Z</dcterms:modified>
</cp:coreProperties>
</file>