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Азии: география, природа и жизнь 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Кыргызстан, Таджикистан, Туркменистан и Узбекистан — центр Евразии без океана.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регион и почему он изучается в 9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лежит между Россией, Китаем, Ираном, Афганистаном и Каспийским морем. Так как регион глубоко внутри материка, здесь важны континентальный климат и дефицит воды. Это наглядный пример различий по природе, населению, транспорту и ресурсам.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Центральной Азии: столицы и главные особенности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у каждой страны свои природные зоны и «опорные» направления хозяйства, которые хорошо сравнивать на уроке.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 по-разному влияют на жизнь: где горы — больше пастбищ и гидроэнергетики, где пустыни — решает орошение.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 учебные карты по географии, материалы для 9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самая большая страна региона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степей и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занимает почти всю северную Центральную Азию: площадь — около 2,7 млн км². На севере тянутся степи, а на востоке и юго-востоке начинаются горные районы. Такой «разный ландшафт» влияет на то, как люди живут и чем занимаются.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между традициями и современностью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Казахстана — Астана, а крупнейший город — Алматы. В крупных населённых пунктах сосредоточены управление, образование и экономическая активность. Здесь особенно заметно, как транспорт связывает разные части страны.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Байконур и 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Казахстане сосредоточены крупные запасы нефти, газа, угля, урана и металлов. Отдельная часть истории связана с Байконуром: именно отсюда началась эра мировой космонавтики с запуском первого спутника Земли.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Узбекистан: самая населённая страна Центральной Азии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Ташкент как центр жизни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находится в центре Центральной Азии, а его столица — Ташкент. Население страны превышает 30 миллионов человек, поэтому она становится самой густонаселённой в регионе. Вокруг крупных городов активнее развиваются промышленность и транспорт.
</a:t>
            </a:r>
            <a:endParaRPr lang="en-US" sz="92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 и Хива: память Шёлкового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 и Хива известны памятниками архитектуры и наследием Шёлкового пути. Эти города отражают, как торговля и ремёсла помогали развиваться целым поколениям. Сегодня они привлекают внимание туристов и сохраняют связь с прошлым.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труд и добыча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важны хлопководство, садоводство и овощеводство, а также добыча золота и природного газа. В оазисах земледелие особенно зависит от воды, поэтому развитие сельского хозяйства идёт рядом с ирригационными системами.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Кыргызстан: горы Тянь-Шаня и озеро Иссык-Куль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страна — высоко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почти целиком расположен в горах Тянь-Шаня, а столица страны — Бишкек. Более 90% территории занимают горы и высокогорья. Из-за высотности меняются климат, растительность и возможности для хозяйственной деятельности.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Иссык-Куль и вода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Иссык-Куль — одно из крупнейших высокогорных озёр мира. Зимой оно не замерзает полностью из-за особенностей воды и климата. Поэтому оно поддерживает природную «устойчивость» региона и помогает развитию туризма.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Пастбища, энергия рек и 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страны важны животноводство и горные пастбища, а также гидроэнергетика. В долинах и предгорьях выращивают сельскохозяйственные культуры. Так горы одновременно дают и условия для жизни, и ресурсы для экономики.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Таджикистан: самые высокие горы региона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выше 3000 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 — самая горная страна Центральной Азии, и значительная часть территории находится выше 3 000 м. Столица страны — Душанбе. Чем выше местность, тем сильнее ощущаются смены погоды и тем важнее беречь природные ресурсы.
</a:t>
            </a:r>
            <a:endParaRPr lang="en-US" sz="97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Памир как «Крыша мира»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расположен Памир, который часто называют «Крышей мира». Эта территория формирует уникальные ландшафты и влияет на характер рек. Отсюда зависит, сколько воды получат долины и орошённые районы.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реки для воды 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ледники играют огромную роль: они дают воду для орошения и поддерживают гидроэнергетику. В долинах развиваются садоводство, овощеводство и хлопководство, а в горах распространены пастбища и сезонное животноводство.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Туркменистан: пустыни, оазисы и природный газ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Каракумы и очень 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расположен на юго-западе Центральной Азии, а его столица — Ашхабад. Значительную часть территории занимает пустыня Каракумы, где климат очень сухой и жаркий. В таких условиях особенно ценятся оазисы и источники воды.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как 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обладает крупными запасами природного газа, поэтому добывающая отрасль играет одну из главных ролей в экономике. В промышленности и инфраструктуре часто развиваются районы, связанные с вывозом сырья. Так природный ресурс напрямую влияет на рабочие места и инвестиции.
</a:t>
            </a:r>
            <a:endParaRPr lang="en-US" sz="1054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 связь путями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 городах, оазисах и районах орошения. Большое значение имеют каналы и транспортные пути, а также связи с Каспийским морем и соседними странами. Поэтому хозяйство тесно зависит от того, как организованы перевозки и водоснабжение.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 площади и населению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школьных карт и учебников по географии (точные числовые значения в рамках местного учебного курса).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всего по площади — Казахстан, а по числу жителей лидирует Узбекистан.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площадь не означает «меньшую роль»: горные страны сильнее зависят от гор и воды, а пустынные — от орошения.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Центральной Азии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Центральной Азии (перечень ресурсов и их региональная значимость).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 Туркменистан особенно выделяются углеводородами, а Кыргызстан и Таджикистан — гидроэнергетическим потенциалом.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ресурсов «разный по странам», поэтому экономика и специализация отличаются и дополняют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→ образ жизни и хозяйство
</a:t>
            </a:r>
            <a:endParaRPr lang="en-US" sz="198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климат, горы, пустыни и дефицит влаги определяют расселение и способы ведения хозяйства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14567"/>
            <a:ext cx="4389600" cy="209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их функции в странах региона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о шести городах: столицы и крупнейшие центры, их основные роли и специализация.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сильнее всего заметна «двойная роль»: они одновременно выполняют управленческие функции и поддерживают хозяйство через промышленность, транспорт, образование и торговлю.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географии (функции городов по общеизвестным характеристикам).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 историческое наследие региона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караванные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Центральную Азию проходили пути, соединявшие Китай, Среднюю Азию, Ближний Восток и Европу. Города становились остановками, где продавали товары и передавали знания.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торговых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Бухара, Мерв и Хива активно развивались как места торговли, ремёсел, науки и религии. Караваны приносили не только товары, но и новые идеи.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культурой и ремёслами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контакты укрепляли культурные традиции региона: развивались мастерские, школы, библиотечные центры и городские рынки. Соединялись разные стили архитектуры и искусства.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памятников до наших дней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сегодняшнего дня сохранились медресе, мечети, крепости, мавзолеи и старинные базары. Они напоминают, что города росли на пересечении дорог и обмене.
</a:t>
            </a:r>
            <a:endParaRPr lang="en-US" sz="9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 культурные традиции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и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живут казахи, кыргызы, таджики, туркмены, узбеки и другие этнические группы. Разнообразие отражается в обычаях, семейных праздниках и уважительном общении в повседневной жизни.
</a:t>
            </a:r>
            <a:endParaRPr lang="en-US" sz="1126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разных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Азии широко распространены тюркские языки. Таджикский язык относится к иранской языковой группе, поэтому в культуре заметны разные исторические связи и традиции общения.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гостеприимство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культурным нормам относятся уважение к старшим и гостеприимство. С народной музыкой связаны семейные события, а также традиционные формы общения между соседями и родственниками.
</a:t>
            </a:r>
            <a:endParaRPr lang="en-US" sz="1155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одежда и 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праздники часто готовят блюда из риса и мяса, а также лепёшки. Традиционная одежда узнаваема по крою и орнаментам, которые передают особенности местных ремёсел и мастерства.
</a:t>
            </a:r>
            <a:endParaRPr lang="en-US" sz="11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Амударья и Сырдарья обеспечивают воду для орошения, городов и сельского хозяйства. Так как воды между странами распределены неравномерно, её использование становится вопросом согласования интересов.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Тянь-Шаня и Памира питают эти реки, но из-за потепления климата они постепенно сокращаются. Поэтому в тёплые сезоны меняется поступление воды, а нагрузка на водные системы растёт.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 сильнее всего ощущается в засушливых районах, где без ирригации сложно сохранять стабильное земледелие. В таких условиях важны экономия воды, ремонт каналов и правильное планирование поливов.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главный природный ресурс и общая проблема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→ отрасли экономики и развитие городов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 с тем, что страны добывают, производят и как организуют транспорт и услуги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связи между странами Центральной Азии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автомагистрали, трубопроводы и авиационные маршруты связывают государства региона и соединяют их с Россией, Китаем, Кавказом и Южной Азией. Это помогает перевозить грузы и людей быстрее и надёжнее.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транспортные узлы сосредоточены в Астане, Алматы, Ташкенте, Бишкеке, Душанбе и Ашхабаде. Транспортные коридоры усиливают торговлю, но требуют согласованных правил, ремонта инфраструктуры и пограничных процедур.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стран региона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компоновка тем и качественных приоритетов (значения на диаграмме условные, не являются статистикой).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природных трудностей, на развитие сильнее всего влияют экономические и социальные факторы: влияние мировых цен, состояние экологии и возможности трудоустройства для молодёжи.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проблемы связаны одной цепочкой: природные ограничения → нагрузка на ресурсы и территории → экономические и социальные последствия. Поэтому решения требуют и местных мер, и сотрудничества.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развивают торговлю, транспортные связи, энергетические проекты и туристические маршруты. Общий эффект заметен, когда маршруты работают вместе, а перевозки и тарифы согласованы между участниками.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сегодня: сотрудничество и перспективы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общих задач — рациональное использование воды, улучшение дорог и защита окружающей среды. Это особенно важно для засушливых территорий и районов с нагрузкой на почвы и реки.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опирается на молодое население, крупные города, исторические памятники и богатые природные ресурсы. Перспективы связаны с модернизацией хозяйства и более тесным межгосударственным взаимодействием.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регион: разные страны, общие условия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объединяет пять государств, отличающихся площадью, населением и природой, но связанных общими географическими чертами. Вода, климат, рельеф, ресурсы, транспорт и наследие Шёлкового пути влияют на жизнь людей и экономику.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2026-05-11T22:40:23Z</dcterms:created>
  <dcterms:modified xsi:type="dcterms:W3CDTF">2026-05-11T22:40:23Z</dcterms:modified>
</cp:coreProperties>
</file>