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концепция вида в биологии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идеи и значение понятия вида в биологических науках и эволюции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понятия «вид»: исторический обзор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«вид» был сформулирован Карлом Линнеем в XVIII веке как основа систематики. С тех пор понятие стало фундаментом для исследования эволюции, родственных связей и разнообразия живых организмов на Земле.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подходы к определению вида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концепция основывается на способности особей скрещиваться и приносить плодовитое потомство, что указывает на единый вид.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Филогенетическая модель выделяет виды по генетической уникальности и происхождению от общего предка, используя молекулярные данные.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Морфологическая концепция опирается на сходство внешних признаков и формы организмов для выделения видов.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концепция трактует вид как динамическую линию наследования, прослеживая изменения и дивергенцию во времени.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на планете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общего числа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оценки насчитывают около 8,7 миллиона видов живых организмов. Из них описано примерно 1,2 миллиона, что свидетельствует о масштабах биологического разнообразия на Земле.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животных среди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представляют около 80% всех известных видов, из них большинство — насекомые, что подчеркивает их важную роль в экосистемах.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растений и микроорганизмов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составляют примерно 17% описанных видов. Микроорганизмы, включая бактерии и грибы, хотя и менее подробно изучены, существенно влияют на экологические процессы.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видов в основных группах организмов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составляют значительную долю животных и представлены примерно 950 тысячами описанных видов.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доминирование беспозвоночных в животном мире и широкое биологическое разнообразие планеты.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глобального биоразнообразия, 2021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159" y="1162275"/>
            <a:ext cx="4995682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концепций вида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характеристики и примеры для четырёх концепций вида.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концепция применима в разных биологических контекстах, дополняя друг друга.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систематики видов, 2022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видообразования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дивергенции и изоляции популяций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Репродуктивные барьеры и их роль в формировании видов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репродуктивных барьеров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барьеры — географические, экологические, поведенческие, механические и генетические — препятствуют обмену генетическим материалом между популяциями.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репродуктивных барьеров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препятствия сохраняют генетическую независимость групп и способствуют формированию новых видов, поддерживая биологическое разнообразие.
</a:t>
            </a:r>
            <a:endParaRPr lang="en-US" sz="10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подтверждения различий между видами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 мухами дрозофилами выявляют различия в фертильности гибридов, иллюстрируя генетическую изоляцию видов.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полевых мышей разных видов демонстрирует репродуктивные барьеры и служит доказательством генетической отдельности.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подсолнечников показывает разные уровни совместимости и качества потомства, что подтверждает межвидовые границы.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как динамическая биологическая единица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изменяются во времени, их границы не фиксированы и могут быть смещены вследствие гибридизации и мутаций.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Полиплоидия особенно важна для растений как механизм быстрого формирования новых видов.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 создаёт условия для дивергенции и появления видов с отличающимися признаками и генами.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гибридных форм среди рыб и растений демонстрируют эволюционную пластичность видов.
</a:t>
            </a:r>
            <a:endParaRPr lang="en-US" sz="10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различения видов: признаки и методы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0000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подход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внешних признаков, таких как форма и окраска, для предварительного выделения видов в поле и лаборатории.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544604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ДНК-секвенирования и хромосомного анализа для выявления генетических различий между группами.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639207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критерий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различий в среде обитания и экологических нишах для подтверждения видовых границ.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733811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Интегративная таксономия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морфологии, генетики и экологии для комплексной и точной идентификации видов.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Гибридные зоны представляют собой регионы, где взаимодействуют близкородственные виды, формируя гибридное потомство, что усложняет точное определение видовых границ в природе.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кольцевых видов чаек рода Larus и растений Iris демонстрируют, что видовые границы подвижны и определяются не всегда строго, отражая процессы эволюционного смешения.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Гибридные зоны и относительность границ видов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выделения видов: сравнение и примеры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основные критерии с их ключевыми особенностями и примерами.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критерий полезен в разных контекстах, подчеркивая многоаспектность понятия вида.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из биологической систематики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трудности классификации видов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критерий неприменим к ископаемым и бесполым организмам, ограничивая универсальность классификации.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подход затруднён конвергентной эволюцией и внутривидовым полиморфизмом, вызывая возможные ошибки в идентификации.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выделение видов ведёт к недооценке биоразнообразия и ошибкам в охране природы, что сказывается на стратегии сохранения.
</a:t>
            </a:r>
            <a:endParaRPr lang="en-US" sz="11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300" y="1350742"/>
            <a:ext cx="4121700" cy="1670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700" y="3022375"/>
            <a:ext cx="4122300" cy="1670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методы в определении видов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55250" y="170445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ДНК-штрихкодирования в таксономии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DNA barcoding позволяет быстро и точно различать виды по коротким последовательностям генетического материала, расширяя возможности выявления скрытого разнообразия. Применяется для комаров Anopheles и других организмов.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55250" y="337619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бактерий и грибов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рибосомной РНК раскрывает различия между близкородственными видами бактерий и грибов, что важно для медицины и экологии. Это способствует открытию новых видов и углублению систематики.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000" y="1208150"/>
            <a:ext cx="3653100" cy="122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и экосистемная устойчивость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Галапагосских островов показывает, что разнообразие дрозофил и вьюрков поддерживает стабильность и адаптивность экосистемы при климатических и биологических стрессах.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видовое разнообразие обеспечивает устойчивость экосистем к изменениям окружающей среды и сохраняет баланс биотических связей, обеспечивая долгосрочное функционирование.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906" y="1589275"/>
            <a:ext cx="493237" cy="5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6663" y="2590500"/>
            <a:ext cx="527700" cy="527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6663" y="3573725"/>
            <a:ext cx="527700" cy="527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воздействия на видообразование и вымирание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3055400" y="152385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Истребление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привела к исчезновению дронта — символа необратимых потерь в биоразнообразии.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3055388" y="2507075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Интродукция инвазивных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серой крысы нарушает экосистемы, вытесняя местные виды и изменяя природные связи.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055388" y="349030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пород собак и кошек изменяет генетическое разнообразие, влияя на естественный ход эволюции.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535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состояние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IUCN более 142 500 видов оценены, из них 42 100 находятся под угрозой. Регулярное обновление Красной книги отражает критическую ситуацию в биоразнообразии.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51231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охране и восстановлению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проекты, как восстановление амурского тигра и европейского зубра, демонстрируют успешные примеры сохранения и воспроизводства видов в естественной среде.
</a:t>
            </a:r>
            <a:endParaRPr lang="en-US" sz="1186" dirty="0"/>
          </a:p>
        </p:txBody>
      </p:sp>
      <p:sp>
        <p:nvSpPr>
          <p:cNvPr id="7" name="Text 3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видов в охране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исчезающих видов требует интеграции молекулярных технологий и реформ в охране природы для сохранения биологического разнообразия.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42 100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находятся под угрозой исчезновения, что подчёркивает необходимость новых научных и законодательных подходов к их защите.
</a:t>
            </a:r>
            <a:endParaRPr lang="en-US" sz="159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 (IUCN)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000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концепции вида для биологии и охраны природы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07950"/>
            <a:ext cx="34818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вида является фундаментом понимания биоразнообразия, эволюционных процессов и устойчивости экосистем, подчёркивая важность сохранения генетического разнообразия для будущих поколений.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2026-05-10T04:57:40Z</dcterms:created>
  <dcterms:modified xsi:type="dcterms:W3CDTF">2026-05-10T04:57:40Z</dcterms:modified>
</cp:coreProperties>
</file>