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Восточно-славянские племена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племён, лесов, рек и первых городов.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восточные славяне?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наши далёкие предки, жившие рядом с великими реками и густыми лесами. Их жизнь помогла появиться русским, украинцам и белорусам, а следы тех времён до сих пор хранят названия мест и находки археологов.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восточные славяне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старались селиться возле рек и озёр: там легче было пить, ловить рыбу и добираться в другие места. Вода служила людям и дорогой, и надёжной защитой.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появлялись на плодородных равнинах, где можно было выращивать хлеб. Люди выбирали места, которые подходили для поля, огорода и небольших стад домашних животных.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 лесом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был важен не меньше реки. Он давал дерево для построек, дичь для охоты и мёд диких пчёл. Поэтому жильё часто ставили недалеко от опушки.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были реки, лес и хорошая почва, там жизнь становилась удобнее и безопаснее. Восточные славяне умели использовать всё, что давала окружающая природа, без лишней суеты.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— жители среднего Днепра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у Киева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жили на богатых землях среднего Днепра, недалеко от будущего Киева. Такое место помогало им развивать хозяйство и поддерживать связь с соседними племенами.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строили укреплённые поселения, чтобы защитить себя от набегов и внезапной опасности. Высокие валы и стены делали жизнь спокойнее, а жителей — смелее.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занятием было земледелие. На полях выращивали просо, рожь и пшеницу, чтобы в доме всегда был хлеб. Урожай зависел от труда всей общины.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центр Руси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полян стали одним из самых важных центров будущей Руси. Здесь росли поселения, крепла власть и постепенно возникала жизнь, похожая уже на городскую.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Ильменские словене жили там, где озеро Ильмень встречается с рекой Волхов. Вода помогала им торговать, ловить рыбу и добираться до дальних земель. Неудивительно, что рядом вырос важный город Новгород.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 хлеборобы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Новгороде люди не только работали на земле, но и делали разные полезные вещи: посуду, инструменты, украшения. Город жил шумно и деловито, как мастерская, которая никогда не спит. Даже рыба, кажется, знала местные дороги.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соседи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Словене умели ладить с соседями, а это очень помогало в торговле и путешествиях. Через их земли проходили пути, по которым двигались люди, товары и новости. Так Новгород становился всё богаче и заметнее.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его люди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Древляне, северяне и кривичи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Древляне и лес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Древляне жили в лесах Полесья. Само их название связано с деревьями, поэтому их мир был тесно связан с лесной чащей, охотой и заготовкой полезных лесных даров.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Кривичи на высотах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Кривичи расселились в верховьях Днепра, Волги и Западной Двины. Они выбирали места, где холмы и реки вместе помогали защищаться и вести хозяйство.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у рек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селились по Десне и Сейму, где реки помогали жить, рыбачить и перевозить нужные вещи. Вода была для них и дорогой, и источником пищи, и надёжной опорой.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племён названия словно подсказывают, где они жили. Лес, река или холм становились не просто частью пейзажа, а частью самой истории народа.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Вятичи, радимичи и дреговичи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Вятичи по Оке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Вятичи жили по берегам Оки, где можно было рыбачить, пахать землю и пользоваться лесом. Их поселения были небольшими, но хорошо приспособленными к жизни возле реки.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Радимичи по Сожу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Радимичи селились вдоль Сожа. Река помогала им добывать пищу, передвигаться и поддерживать связь с другими людьми, а рядом лежали удобные для жизни земли.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Дреговичи среди болот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Дреговичи жили в сырых, болотистых местах между реками. Такое окружение защищало от врагов, но требовало терпения и умения жить в непростых условиях.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племена долго сохраняли привычный уклад жизни и старые обычаи. Они опирались на труд семьи, помощь соседей и всё, что щедро, хоть и не всегда легко, давала природа.
</a:t>
            </a:r>
            <a:endParaRPr lang="en-US" sz="24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 славянского поселения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дом
</a:t>
            </a:r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чаще всего строили из дерева, потому что лес был рядом и материала хватало. Иногда делали полуземлянки, чтобы в холодное время внутри было теплее. Внутри стояли печь, лавки и простая посуда.
</a:t>
            </a:r>
            <a:endParaRPr lang="en-US" sz="1898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очага
</a:t>
            </a:r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собиралась возле огня, чтобы готовить еду и разговаривать о делах. В таком доме всё было просто, но удобно. Даже маленькая ложка здесь была почти как сокровище.
</a:t>
            </a:r>
            <a:endParaRPr lang="en-US" sz="1963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хозяйство
</a:t>
            </a:r>
            <a:pPr algn="l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находились огороды, поля, место для скота и пространство для общего костра. Такое поселение напоминало маленький мир, где всё было связано между собой.
</a:t>
            </a:r>
            <a:endParaRPr lang="en-US" sz="20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2997931"/>
            <a:ext cx="753300" cy="66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восточные славяне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делом было выращивание хлеба. Люди сеяли рожь, ячмень, просо и лён, чтобы кормить семью и запасаться на зиму.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держали коров, свиней, овец и лошадей. Домашние животные помогали в работе и давали молоко, мясо, шерсть и силу.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Рыбная ловля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были настоящей кладовой. Славяне ловили рыбу сетями и снастями, пополняя запасы еды и не теряя времени даром.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 и охота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собирали мёд диких пчёл и охотились в лесу. Это давало вкусную пищу, воск и нужные для жизни материалы.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глины, металла и других материалов делали посуду, ножи и украшения. Руки мастеров трудились ловко, а вещи получались полезными и красивыми.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добывали хлеб в лесной зоне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подсечно-огневого земледелия у восточных славян.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что верили восточные славяне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считали, что вокруг человека живут силы природы и духи. Они могли оберегать дом, лес, воду и помогать в повседневной жизни, если относиться к ним с уважением.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Перун и Велес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почитали Перуна, бога грома и войны, и Велеса, связанного со скотом, богатством и достатком. Эти боги показывали, насколько важны были для людей сила, труд и хозяйство.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духи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верили и в духов дома, леса и воды. Перед важными делами старались задобрить их обрядами и просьбами, чтобы в семье был порядок, а в хозяйстве — удача.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праздники помогали людям чувствовать себя частью общины. Во время обрядов они вместе пели, благодарили природу и просили хорошего урожая, словно договаривались с летом и дождём.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простые рубахи, штаны и кожаную обувь. Такая одежда была удобной для работы в поле, в лесу и в дороге, где приходилось много двигаться и не мёрзнуть.
</a:t>
            </a:r>
            <a:endParaRPr lang="en-US" sz="2250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вышивкой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часто украшали вышивкой. Узоры делали одежду нарядной и, по верованиям людей, могли служить оберегом, который защищает хозяина или хозяйку от беды.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наряд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надевали длинные платья и головные уборы. Одежда помогала защищаться от холода, а ещё показывала, что человек принадлежит к своему роду и общине.
</a:t>
            </a:r>
            <a:endParaRPr lang="en-US" sz="2250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Подвески и 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носили подвески из бронзы и серебра. Такие украшения показывали достаток семьи и умение мастеров, которые умели красиво и аккуратно работать с металлом.
</a:t>
            </a:r>
            <a:endParaRPr lang="en-US" sz="225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украшения древних славян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жили вместе и защищались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и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жили родами и соседскими общинами. Родственники вместе работали, делили землю и помогали друг другу в трудные времена.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защититься от врагов, строили валы, рвы и деревянные стены. Поселение становилось крепче и могло выдержать внезапное нападение.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важные дела стали обсуждать на вече — собрании взрослых жителей. Так решали споры, договаривались о защите и выбирали, как жить дальше.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при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враг приближался, жители уходили в укреплённый центр. Там было безопаснее, а люди могли переждать опасность вместе, как одна большая семья.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путь «из варяг в греки»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водный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земли восточных славян проходил важный путь от Балтийского моря к Чёрному. По рекам и волокам шли ладьи с товарами, а вместе с ними — новости и новые идеи.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везли купцы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продавали меха, мёд, воск, зерно и изделия ремесленников. Эти товары ценились далеко за пределами их земель, потому что были нужными и хорошо сделанными.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богатству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приносила городам деньги, людей и новые связи. Там, где останавливались купцы, быстро росли рынки, склады и ремесленные мастерские.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разных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соединял север и юг, а также сближал разные народы. По нему путешествовали не только товары, но и обычаи, слова и полезные знания.
</a:t>
            </a:r>
            <a:endParaRPr lang="en-US" sz="25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Балты: соседи у лесов и рек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племена жили рядом со славянами и часто встречались с ними на реках и лесных дорогах. Люди обменивались товарами, а иногда перенимали друг у друга удобные способы жизни и хозяйства.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Хазары и степная граница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Хазары были сильными соседями южных земель. С ними приходилось не только торговать, но и считаться в вопросах безопасности. Их влияние чувствовалось далеко от степи, словно ветер, который доходит до леса.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Варяги: путь по воде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приходили по морским и речным путям. Они участвовали в торговле, путешествовали и помогали связывать дальние земли. От них славяне учились строить ладьи и лучше использовать водные дороги.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восточных славян
</a:t>
            </a:r>
            <a:endParaRPr lang="en-US" sz="5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племени к государству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рост поселений, торговли и объединение земель постепенно привели к появлению князей и Древнерусского государства.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 восточных славян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до сих пор живут старинные имена рек, городов и местностей. Они напоминают, где когда-то селились племена, и помогают историкам читать прошлое, словно древнюю подсказку.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языке сохранились многие древние слова и выражения. Через них можно почувствовать, как говорили люди много веков назад, и увидеть связь времён.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восточных славян дошли украшения, обычаи и способы ведения хозяйства. Эти следы видно в музейных коллекциях, народном искусстве и старинных предметах быта.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общего восточнославянского корня выросли русские, украинцы и белорусы. Их языки и традиции похожи, но у каждого народа есть свои особенности и своя история.
</a:t>
            </a:r>
            <a:endParaRPr lang="en-US" sz="2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следы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сначала изучают землю и находят остатки домов, ямы, печи и следы оград. По ним можно понять, где жили люди и как было устроено поселение.
</a:t>
            </a:r>
            <a:endParaRPr lang="en-US" sz="2395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Узнают о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костям животных, зёрнам и следам очагов учёные выясняют, что ели люди и какие занятия были для них самыми важными. Это настоящая детективная работа.
</a:t>
            </a:r>
            <a:endParaRPr lang="en-US" sz="2409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вещи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керамику, орудия труда, украшения и другие предметы. Каждая находка подсказывает, чем пользовались люди в быту и как они работали.
</a:t>
            </a:r>
            <a:endParaRPr lang="en-US" sz="2581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Восстанавливают картину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находок археологи складывают вместе маленькие подсказки и получают более полную картину жизни племён. Так далёкое прошлое становится понятнее и ближе.
</a:t>
            </a:r>
            <a:endParaRPr lang="en-US" sz="225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археологи узнают о жизни племён
</a:t>
            </a:r>
            <a:endParaRPr lang="en-US" sz="5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восточных славян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000788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рек
</a:t>
            </a:r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селились там, где были вода, лес и удобная земля. Реки помогали им ловить рыбу, путешествовать и защищаться от врагов.
</a:t>
            </a:r>
            <a:endParaRPr lang="en-US" sz="216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333381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занятием было земледелие. Люди выращивали зерно, разводили домашних животных и старались не пропустить хорошую погоду, потому что от неё зависел урожай.
</a:t>
            </a:r>
            <a:endParaRPr lang="en-US" sz="2092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5689884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быт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умели лепить посуду, делать орудия и украшения. Ручной труд был важной частью жизни, а мастерство ценилось почти так же, как хороший урожай.
</a:t>
            </a:r>
            <a:endParaRPr lang="en-US" sz="2092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033299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объединялись в общины, вместе решали дела и строили укрепления. Это помогало выживать, когда рядом появлялись опасные соседи или случались трудные времена.
</a:t>
            </a:r>
            <a:endParaRPr lang="en-US" sz="2092" dirty="0"/>
          </a:p>
        </p:txBody>
      </p:sp>
      <p:sp>
        <p:nvSpPr>
          <p:cNvPr id="15" name="Text 6"/>
          <p:cNvSpPr txBox="1"/>
          <p:nvPr/>
        </p:nvSpPr>
        <p:spPr>
          <a:xfrm>
            <a:off x="10470000" y="8347493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городам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совместный труд и опыт защиты поселений помогли появиться крупным центрам. Так из жизни племён постепенно выросли города и Древняя Русь.
</a:t>
            </a:r>
            <a:endParaRPr lang="en-US" sz="20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Восточно-славянские племена — начало большой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показали, как можно жить в согласии с природой, трудиться и строить будущее. Их опыт стал важным началом истории городов, государств и народов Восточной Европы.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2026-05-26T04:32:28Z</dcterms:created>
  <dcterms:modified xsi:type="dcterms:W3CDTF">2026-05-26T04:32:28Z</dcterms:modified>
</cp:coreProperties>
</file>