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6. Выше, ниже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предметы по высоте и положению.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слова «выше» и «ниже»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нужны в классе, дома, на улице и даже на картинках. Они помогают точно сравнивать предметы, людей и игрушки по одному признаку — по высоте или положению.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«выше»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«Выше» говорят о предмете, который находится на большей высоте и как будто тянется вверх сильнее других.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предмет расположен над другим, то он выше. Так можно сравнить шкаф и стул, дерево и куст, птицу и скамейку.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«выше» всегда требует сравнения. Без второго предмета понять его нельзя, как без пары туфель — одна только грустит.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«ниже»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«Ниже» означает меньшую высоту. Такой предмет расположен ближе к земле или под другим предметом.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Сравниваем пару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кот сидит ниже стола, значит, его уровень расположен меньше. Слово понятно только при сравнении.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Лужа ниже травы на склоне, а цветок ниже дерева. Важно смотреть именно на высоту, а не на размер.
</a:t>
            </a:r>
            <a:endParaRPr lang="en-US" sz="10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предметов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одной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предмета удобно сравнивать, когда они стоят рядом на одной линии основания. Тогда сразу видно, какой из них расположен выше, а какой ниже. Например, коробка и мяч, книга и тетрадь, дерево и цветок.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предметы нужно рассматривать в одинаковых условиях: на одной полке, на одном полу или на одной полосе рисунка. Если один стоит выше, а другой ниже, сравнение становится понятным и честным.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можно показать пару предметов разной высоты. Ребёнок быстро замечает, что один предмет будто «взбирается» выше другого, а второй остаётся пониже. Это помогает точно назвать результат сравнения.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сравнить высоту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определить, какой предмет выше, а какой ниже.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и самый низкий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три или больше, уже можно искать не только выше и ниже, но и самый высокий. Он расположен выше всех остальных.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низкий, наоборот, находится ниже всех. Он словно прячется внизу, если рядом стоят более высокие предметы.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среди карандаша, линейки и ручки линейка может быть самой высокой, а ручка — самой низкой. Вот и порядок найден.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важнее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может быть выше, даже если он стоит дальше или кажется меньше. Главное — не размер и не расстояние, а положение по высоте.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легко найти знакомые пары: доска и парта, окно и дверь, стул и стол. Такие предметы удобно сравнивать прямо на картинке или в комнате.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и ниже в классе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74" y="1377928"/>
            <a:ext cx="111900" cy="223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761"/>
            <a:ext cx="209400" cy="1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16710"/>
            <a:ext cx="209400" cy="186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на рисунке — не всегда больше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 уровень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расположен выше на странице, это ещё не значит, что он больше. Важен его уровень по отношению к другим предметам.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путаем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размер — разные признаки. Большой предмет может стоять ниже, а маленький — выше. Надо смотреть только на то, что сравниваем.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наблюдатель сначала ищет, где предмет находится, а потом оценивает высоту. Так легче не перепутать высокий предмет с большим.
</a:t>
            </a:r>
            <a:endParaRPr lang="en-US" sz="104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сравнении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сравнивать предметы, когда они стоят на разных уровнях. Тогда результат будет нечестным, как игра без правил.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смотреть сразу на несколько признаков. Если предмет длиннее, но лежит ниже, слово «выше» здесь не подходит.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забывать про общий ориентир. Нужно сравнивать только высоту, а не цвет, форму или размер.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шаг помогает избежать путаницы: сначала ставим предметы рядом, потом сравниваем верхнюю точку и только после этого называем ответ.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слово для сравнения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действий: сначала рассматриваем два предмета, затем проверяем их высоту и выбираем нужное слово.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4625"/>
            <a:ext cx="324900" cy="28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8142" y="1675625"/>
            <a:ext cx="30345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719065"/>
            <a:ext cx="324900" cy="25992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сравнение высоты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Башни из кубиков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строят две или три башни и сравнивают их по высоте. Так удобно увидеть, какая башня самая высокая, а какая заметно ниже остальных.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домики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картинках можно искать деревья, домики и другие предметы разной высоты. Ребёнок сравнивает их рядом и называет результат коротко и точно.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на полках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задания с полками помогают замечать, что стоит выше, а что ниже. Заодно тренируются внимание, аккуратность и умение не торопиться с ответом.
</a:t>
            </a:r>
            <a:endParaRPr lang="en-US" sz="11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подсказывает сравнение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и куст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поляне берёза тянется вверх, а куст остаётся ниже. Рядом легко увидеть разницу в высоте. Такой простой пример помогает ребёнку заметить, что слово «выше» связано с положением, а не только с размером.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цветок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дороги цветок поднимается над травой, и его сразу хочется заметить. Трава ниже, потому что она ближе к земле. На такой картинке удобно показать, как сравнение помогает описывать природу точно и понятно.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и холм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гора возвышается над холмом, как большой сторож над маленьким домиком. Здесь особенно видно, что предметы могут быть разной высоты. Это хороший повод обсудить, что значит «самый высокий».
</a:t>
            </a:r>
            <a:endParaRPr lang="en-US" sz="10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говорить точно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«выше» подходит, когда один предмет расположен на большей высоте, чем другой. Оно делает описание коротким и ясным: «Моя башня выше», «Шкаф выше стула».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«ниже» выбирают, если предмет находится на меньшей высоте. Так удобно сравнивать игрушки, мебель и рисунки: «Мяч ниже полки», «Кот ниже стола».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предметов несколько, помогают слова «самый высокий» и «самый низкий». Они быстро показывают, кто или что стоит впереди по высоте, без лишних объяснений.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сравнение по шагам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сравнения предметов по высоте: от выбора признака до повторной проверки ответа.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для закрепления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Попросите ребёнка найти предметы выше стола и ниже шкафа. Такие задания удобно выполнять дома или в классе, потому что вокруг всегда есть подходящие примеры.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сравнивать три предмета и выбирать самый высокий. Потом можно выстроить картинки по росту — от самого низкого к самому высокому, как на маленьком параде.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 башнями, полками и игрушками помогают тренировать глазомер. Ребёнок учится замечать различия быстро, но без спешки, и уверенно использует новые слова в речи.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87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851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сравнивать рост и высоту предметов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8750" y="3559629"/>
            <a:ext cx="34812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рядом для 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логика подходит для предметов. Если поставить их рядом, сразу видно, кто выше, а кто ниже. На картинке это помогает разобраться без догадок.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288750" y="2273275"/>
            <a:ext cx="34812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разного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Сравнивать рост людей можно спокойно и доброжелательно. Один ребёнок может быть выше, другой — ниже, и это просто особенность, а не повод для шуток.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«Выше» говорят тогда, когда предмет находится на большей высоте. Это слово всегда помогает сравнивать только по одному признаку — по высоте или расположению.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«Ниже» выбирают, если предмет расположен на меньшей высоте. Он может стоять ближе к земле, на нижней полке или просто уступать другому предмету.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два, сравнение простое. Если предметов больше, сначала ищут самый высокий и самый низкий, чтобы не запутаться в ответе.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сравнение было точным, предметы лучше ставить рядом. Тогда верхняя точка видна сразу, и ответ получается ясным, как хорошо выстроенная башня.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124" y="1377928"/>
            <a:ext cx="162000" cy="2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4451" y="1377928"/>
            <a:ext cx="162000" cy="2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16011"/>
            <a:ext cx="202200" cy="179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выше?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два предмета или двух детей и назови того, кто расположен выше. Важно смотреть только на высоту, а не на цвет, форму или размер.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ниже?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предмет, который находится ниже другого, и скажи об этом полным, но коротким предложением. Такое упражнение помогает не путать направление сравнения.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предметов несколько, выбери тот, который расположен выше всех остальных. Потом проверь взглядом ещё раз: вдруг рядом есть что-то даже повыше?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низкий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предмет, который стоит ниже всех, и назови его. Это задание учит замечать положение в ряду и аккуратно сравнивать несколько объектов сразу.
</a:t>
            </a:r>
            <a:endParaRPr lang="en-US" sz="10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сравнивать высоту легко!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«выше» и «ниже» помогают быстро и точно описывать предметы, людей и игрушки. Если помнить правило сравнения, найти самый высокий и самый низкий будет совсем несложно.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2026-05-20T13:23:39Z</dcterms:created>
  <dcterms:modified xsi:type="dcterms:W3CDTF">2026-05-20T13:23:39Z</dcterms:modified>
</cp:coreProperties>
</file>