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И. Тютчев: поэт природы, мысли и чувства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 Тютчева раскрывают природу, любовь и тайны человеческой души.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жил в XIX веке, когда Россия быстро менялась, а литература искала новые темы и формы. Его образование, европейский опыт и связь с русской традицией сделали его поэзию особенно глубокой и многогранной.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эпоха перемен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Тютчева: от детства к признанию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1803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родился 23 ноября 1803 года в усадьбе Овстуг. Детство в деревне рано пробудило в нём внимание к русской природе.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образование он получил дома. Уже тогда будущий поэт проявлял интерес к языкам, истории и литературе, много читал и рано начал писать стихи.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университете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Тютчев учился в Московском университете. Там он расширил кругозор и серьёзно отнёсся к слову, постепенно определяя свой поэтический голос.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Юные стихи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юности Тютчев создавал лирику, в которой заметны наблюдательность, точность выражения и стремление передать не только событие, но и внутреннее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Овстуг — родина Тютчева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Овстуг был для Тютчева местом первых впечатлений и спокойного семейного уклада. Именно здесь он научился замечать красоту простых деревенских картин и тишину родного края.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памяти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полей, аллей, смены сезонов и утреннего света часто напоминают о родной усадьбе. Эти впечатления позже стали важной основой его пейзажной лирики.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1822 года Тютчев служил на дипломатической работе и долго жил за границей. Это дало ему возможность наблюдать европейскую жизнь не со стороны, а изнутри.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Мюнхене и Турине он общался с образованными людьми, следил за политикой и культурой. Такой опыт помог ему шире увидеть место России в мире.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годы усилили в нём интерес к истории и судьбе народа. В его стихах всё чаще звучат размышления о стране, времени и человеческой ответственности.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дипломатом в Европе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Тютчева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 постепенно складывался путь поэта и когда пришло признание.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стал широко известен не сразу: его главные успехи связаны со зрелыми годами и поздним признанием.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Ф. И. Тютчеве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63" y="2378058"/>
            <a:ext cx="101925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поэзии Тютчева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 буря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 грозу не как обычное явление, а как сильное движение живой стихии. В таких картинах природа становится мощной и почти одушевлённой.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образы у поэта создают ощущение тайны и размышления. Тишина помогает услышать не только мир вокруг, но и собственные мысли человека.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 у Тютчева всегда наполнена смыслом. Весна приносит обновление, а осень — спокойствие, лёгкую грусть и чувство ухода времени.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небо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моря и неба расширяет стихотворение и делает его почти бесконечным. Через эти образы поэт передаёт свободу, тревогу и внутренний размах чувств.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Тютчева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основных тем, у Тютчева важна интонация: даже спокойные строки звучат напряжённо и заставляют задуматься.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философские размышления составляют ядро его поэзии, а остальные темы дополняют его взгляд на человека и мир.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лирики Ф. И. Тютчева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лирика: о жизни, тайне и противоречиях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часто пишет о мире как о сложном и не до конца понятном пространстве. Его стихи заставляют читателя почувствовать, что в жизни есть не только ясность, но и тайна.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мысли и чувства трудно передать точно. Одна короткая строка может звучать сильнее длинного объяснения, потому что в ней остаётся место для недосказанности.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«Мысль изречённая есть ложь» стала символом его взгляда на внутренний мир человека. Тютчев словно напоминает: главное не всегда можно выразить обычными словами.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«денисьевский цикл»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чувства, которое не забывается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связанные с Еленой Денисьевой, звучат особенно лично и напряжённо. В них любовь показана как счастье, которое сразу несёт боль, память и чувство вины. Такой тон делает эти строки очень человеческими и искренними, словно письмо, написанное при свете свечи в тихой комнате.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старинного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этот цикл легко: старый лист бумаги, чернильница, полутёмная гостиная и одинокий свет лампы. В такой обстановке рождаются строки о разлуке, утрате и бережной памяти. Именно поэтому любовная лирика Тютчева так хорошо передаёт атмосферу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языка Тютчева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говорит о сложном просто и точно: его строки коротки, но в них много смысла, а каждое слово работает на общую мысль стихотворения.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строит стихи на ярких противопоставлениях: свет и тьма, покой и буря, тишина и движение. Так рождается особое внутреннее напряжение.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любит точные эпитеты и риторические вопросы, которые заставляют читателя не только читать, но и размышлять вместе с ним о мире.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сжатости и выразительности стихи Тютчева легко запоминаются, но при этом каждый раз открываются по-новому при внимательном чтении.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в стихах Тютчева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образа в лирике Тютчева: от наблюдения природы или чувства к философскому выводу и ощущению тайны.
</a:t>
            </a:r>
            <a:endParaRPr lang="en-US" sz="10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представляют пейзажную, философскую и любовную лирику Тютчева, показывая разные стороны его поэтического мира.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школьной программы и перечня произведений в презентации
</a:t>
            </a:r>
            <a:endParaRPr lang="en-US" sz="673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стихотворений названы среди самых известных и часто изучаются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лирики Тютчева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задаёт тон всему творчеству поэта: через картины природы он часто приходит к важным мыслям о человеке.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у Тютчева — природа, но философские и любовные стихи усиливают глубину и эмоциональную напряжённость его поэзии.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 России и Европе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лет живя за границей, Тютчев внимательно сравнивал европейскую жизнь с русской действительностью и всё яснее думал об особом пути России.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«Умом Россию не понять» он передал мысль о том, что Родину нельзя измерить только расчётом, логикой и внешними признаками.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позиция выросла из личного опыта поэта: дипломатическая служба расширила его взгляд на мир, но не ослабила чувство связи с Россией.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Тютчев, Пушкин и Лермонтов: что их сближает и что отличает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трёх поэтов по важным признакам их лирики.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трое раскрывают внутренний мир человека, но Тютчев отличается особой сжатостью и сосредоточенностью на тайне бытия.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материалам школьного курса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Тютчева читают сегодня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остаются в учебниках, звучат на уроках и конкурсах чтецов, потому что короткие строки легко запомнить, а смысл в них остаётся глубоким.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Тютчева помогают школьникам лучше понимать природу и собственные чувства: в них простая картина мира превращается в повод для серьёзного размышления.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стихи Тютчева запоминающимися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даже одно природное явление может стать знаком внутреннего состояния человека и поводом для размышления о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противопоставления особенно сильны, а краткость усиливает впечатление и помогает легко запомнить стихотворение.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занял прочное место среди главных русских лириков XIX века, потому что сумел соединить красоту пейзажа, чувства человека и серьёзную мысль.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показывают, что в нескольких строках можно передать и состояние природы, и переживание души, и большой вопрос о жизни.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культуры Тютчев важен как поэт, чьи образы и идеи продолжают жить в школьном чтении, цитатах и литературной памяти.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значение Тютчева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поэт, который говорит о вечном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оставил немногие, но очень сильные стихи, в которых природа, любовь, время и тайна жизни звучат особенно ясно. Его поэзия учит видеть глубину в коротком слове.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2026-05-22T11:02:05Z</dcterms:created>
  <dcterms:modified xsi:type="dcterms:W3CDTF">2026-05-22T11:02:05Z</dcterms:modified>
</cp:coreProperties>
</file>