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многоугольника: как сравнивают и измеряют фигуры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внутреннюю часть фигуры и учимся находить её площадь.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площадь многоугольника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считать материалы, измерять участки и решать геометрические задачи. Важно уметь работать с квадратными единицами и выбирать подходящую формулу для каждой фигуры.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многоугольником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из отрезков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 — это фигура, у которой граница составлена из отрезков. Поэтому у неё можно выделить стороны, вершины и углы, по которым удобно описывать форму.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многоугольника относится не к его границе, а к внутренней части. Именно она показывает, сколько места занимает фигура на плоскости внутри своих сторон.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Выпуклая и невыпуклая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выпуклого многоугольника вся фигура лежит по одну сторону от любой стороны. У невыпуклого есть вогнутый участок, который меняет его внешний вид.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находить площадь, многоугольник рассматривают как геометрическую фигуру с измеримой внутренней частью. Это позволяет применять формулы, разбиение на части и подсчёт клеток.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единица площади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как 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сравнивают с квадратом, у которого все стороны равны одной единице длины. Такой квадрат принимают за эталон, чтобы измерять более сложные фигуры.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Сантиметры, дециметры, метры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см², 1 дм² и 1 м² — это площади квадратов со стороной 1 см, 1 дм и 1 м. Запись всегда показывает именно площадь, а не длину.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сетка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площадь видно особенно наглядно: каждая клетка соответствует одной квадратной единице. Поэтому можно быстро сравнивать фигуры по числу занятых клеток.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квадрата при увеличении стороны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сантиметр стороны добавляет не одну, а всё более заметную прибавку площади.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растёт быстрее длины стороны, потому что зависит от её квадрата.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S = a²; значения рассчитаны для сторон 1–5 см.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клеток как способ найти площадь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полные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все клетки, которые полностью попали внутрь фигуры. Их количество даёт основную часть площади и помогает быстро получить приблизительный или точный ответ.
</a:t>
            </a:r>
            <a:endParaRPr lang="en-US" sz="1051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Обрабатываем неполные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клетки можно объединять попарно или считать как половинки. Тогда две половины дают одну целую клетку, и итог становится более точным.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 эталоном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фигура занимает примерно столько же клеток, сколько известная фигура, можно проверить разумность ответа. Это помогает избежать грубых ошибок при подсчёте.
</a:t>
            </a:r>
            <a:endParaRPr lang="en-US" sz="1103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для сложных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особенно полезен, когда готовой формулы нет или фигура выглядит неровной. На клетчатой бумаге даже сложный многоугольник можно оценить достаточно аккуратно.
</a:t>
            </a:r>
            <a:endParaRPr lang="en-US" sz="10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сложной фигуры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работе с составным многоугольником.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и квадрата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009412"/>
            <a:ext cx="4051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умножением длины одной стороны на длину соседней. Эта формула удобна, потому что прямоугольник часто служит базовой фигурой для разбиения сложных многоугольников.
</a:t>
            </a:r>
            <a:endParaRPr lang="en-US" sz="1542" dirty="0"/>
          </a:p>
        </p:txBody>
      </p:sp>
      <p:sp>
        <p:nvSpPr>
          <p:cNvPr id="7" name="Text 3"/>
          <p:cNvSpPr txBox="1"/>
          <p:nvPr/>
        </p:nvSpPr>
        <p:spPr>
          <a:xfrm>
            <a:off x="4831141" y="2009412"/>
            <a:ext cx="4051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все стороны равны, поэтому площадь выражается формулой S = a². Она показывает, что площадь зависит от стороны сразу в двух направлениях.
</a:t>
            </a:r>
            <a:endParaRPr lang="en-US" sz="15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площадей в 7 классе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формул помогает быстро выбрать нужный способ вычисления и не перепутать основание с высотой.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формулах используется высота, перпендикулярная основанию, а ответ всегда записывают в квадратных единицах.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правильной высоты формула не работает: именно она задаёт нужное «вертикальное» измерение фигуры.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проводится под прямым углом к основанию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при одинаковом основании и высоте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высоте фигуры с разными формулами дают разные результаты, даже если одна из сторон совпадает.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определяется не только размерами, но и видом фигуры: деление пополам и сумма оснований заметно меняют ответ.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 по формулам площадей фигур; данные приведены в условии задания.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многоугольника на простые фигуры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удобные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внутри сложной фигуры знакомые элементы: прямоугольники, треугольники, параллелограммы или трапеции. Важно провести линии так, чтобы каждая часть имела понятную формулу площади и не перекрывала соседние участки.
</a:t>
            </a:r>
            <a:endParaRPr lang="en-US" sz="1273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и сложить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разбиения находят площадь каждой части отдельно, затем складывают результаты. Если в большой фигуре есть вырез, его площадь не прибавляют, а вычитают из общей площади.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весь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мысленно собрать фигуру обратно и убедиться, что все части учтены без пропусков и повторов. Такой контроль помогает избежать ошибок в задачах на составные многоугольники.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площадь читается на сетке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на 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многоугольник нарисован на клетчатой бумаге, его границы становятся нагляднее. Полные клетки считают сразу, а неполные объединяют попарно или оценивают как половины. Так можно быстро получить приближённую или точную площадь.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увидеть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вершины подписаны координатами, становится ясно, как фигура расположена относительно осей. Это удобно, когда нужно разбить её на простые части или сравнить две фигуры с одинаковой высотой и разным основанием.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 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 связывает рисунок и вычисления. По ней легче заметить прямые углы, параллельные стороны и удобные высоты. Поэтому даже сложный многоугольник часто превращается в понятную задачу на несколько шагов.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площади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не в самой формуле, а в выборе нужных элементов фигуры и аккуратности вычислений.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заранее проверить высоту, единицы и порядок действий, большинство ошибок можно предотвратить ещё до записи ответа.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из школьных задач по теме «Площадь многоугольника».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перевод показывает, что при измерении площади меняются обе стороны квадрата, поэтому число растёт гораздо быстрее, чем при переводе длины.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единиц площади в метрической системе.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квадратных сантиметров содержится в одном квадратном метре.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фигур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одна и та же схема формул даёт ответы для разных многоугольников.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важно подставить правильные величины и записать ответ в квадратных сантиметрах.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формулам площадей фигур.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площади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проверки решения в задачах на площадь многоугольника.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площадь многоугольника в жизни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Укладка плитки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ремонте считают, сколько плитки понадобится для пола или стены. Площадь помогает заранее оценить количество материала и избежать лишних расходов и нехватки.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Покраска поверхностей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купить нужное количество краски, измеряют площадь стены или потолка. Затем учитывают окна, двери и другие участки, которые красить не нужно.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участка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участка часто встречаются прямоугольные, треугольные и трапециевидные части. Их площади помогают распределить дорожки, клумбы и зоны застройки.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разметке площадок важно знать размеры каждой части поля или сектора. Так удобно проверять соответствие чертежа и реального покрытия.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соседние темы геометрии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 — это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показывает длину контура фигуры, а площадь — размер её внутренней части. Поэтому две фигуры с одинаковой длиной границы могут занимать разное место на плоскости. Это особенно заметно при сравнении вытянутых и более широких многоугольников.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диагонали помогают 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диагонали и оси симметрии не заменяют формулы площади, но помогают её находить. По ним удобно делить фигуру на части и видеть, где проходит высота. Так геометрия превращается в понятный чертёж с логичными шагами.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 — это мера внутреннего размера фигуры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правильно выбрать формулу, основание и высоту, площадь многоугольника можно найти по клеткам, по формулам или через разбиение. Эта тема учит точности и помогает решать реальные измерительные задачи.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2026-05-29T03:13:41Z</dcterms:created>
  <dcterms:modified xsi:type="dcterms:W3CDTF">2026-05-29T03:13:41Z</dcterms:modified>
</cp:coreProperties>
</file>