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Ф. М. Достоевский: писатель, который заставляет задуматься о человеке
</a:t>
            </a:r>
            <a:endParaRPr lang="en-US" sz="3131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романы и вечные вопросы совести, выбора и сострадания.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и эпоха перемен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жил в XIX веке, когда Россия быстро менялась: отменили крепостное право, росли города и обострялись споры о будущем страны. Его книги точно отразили бедность, несправедливость и внутренний мир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семья и первые впечатления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семейная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родился в Москве в семье врача Мариинской больницы. С детства он видел строгий быт, болезни и жизнь простых людей, что рано пробудило в нём сочувствие.
</a:t>
            </a:r>
            <a:endParaRPr lang="en-US" sz="1158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путь к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он учился в Инженерном училище в Петербурге и получил хорошее образование. Но главным делом его жизни стала литература, где сохранились его ранние впечатления от Москвы и бедных кварталов.
</a:t>
            </a:r>
            <a:endParaRPr lang="en-US" sz="11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и трагический поворот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1846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«Бедные люди» принёс Достоевскому известность и сразу выделил его среди молодых писателей.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1849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Писателя арестовали за участие в кружке Петрашевского, где обсуждали общественные и философские идеи.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1850–1854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приговора на каторгу Достоевский провёл тяжёлые годы в Омске и многое увидел в жизни заключённых.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каторги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глубоко изменил его взгляды и позже стал основой для серьёзных тем в его романах.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207519"/>
            <a:ext cx="3563700" cy="7284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Достоевского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романы помогают увидеть, как менялись темы и интересы писателя.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по первым и самым известным романам видно, что Достоевского особенно интересовали человеческое страдание, нравственный выбор и ответственность.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Ф. М. Достоевского, указанные в учебной хронологии: 1846 и 1866 годы
</a:t>
            </a:r>
            <a:endParaRPr lang="en-US" sz="7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Достоевского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этими датами были годы напряжённой работы, поездок и переосмысления пережитого.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тяжёлых жизненных испытаний Достоевский создал свои самые сильные романы.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9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Хронологические даты жизни и произведений Ф. М. Достоевского
</a:t>
            </a:r>
            <a:endParaRPr lang="en-US" sz="8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у Достоевского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повторяющийся внутренний путь персонажей в романах писателя.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«Преступление и наказание»: самый известный роман писателя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показывает, как одна страшная мысль может привести человека к преступлению. Раскольников уверен, что может проверить свою теорию, но быстро понимает, насколько тяжёлым становится его поступок.
</a:t>
            </a:r>
            <a:endParaRPr lang="en-US" sz="1106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только убийство, но и внутреннее наказание. Герой страдает от страха, одиночества и чувства вины, а рядом с ним особенно заметны сострадание и поддержка Сони.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романе словно давит на человека: в нём душно, тесно и тревожно. Город усиливает настроение героя и помогает читателю почувствовать его состояние.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Достоевского: город, который давит на человека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улицы и тесные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Достоевского Петербург часто кажется слишком тесным для человека. Узкие улицы, маленькие комнаты и крутые лестницы создают ощущение, что герои всё время находятся в ловушке. Такой город помогает передать их тревогу и одиночество.
</a:t>
            </a:r>
            <a:endParaRPr lang="en-US" sz="867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Шум, толпа и внутреннее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улицах много движения, но героям от этого не легче. Шумные перекрёстки, подворотни и трактиры не делают их ближе друг к другу, а только усиливают чувство растерянности. Город будто отражает беспокойство их мыслей.
</a:t>
            </a:r>
            <a:endParaRPr lang="en-US" sz="868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просто фон, а часть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у Достоевского не выглядит нейтральным местом действия. Он влияет на настроение персонажей и становится частью их судьбы. Особенно ясно это видно в «Преступлении и наказании», где город словно подталкивает героя к трагическому выбору.
</a:t>
            </a:r>
            <a:endParaRPr lang="en-US" sz="81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838214"/>
            <a:ext cx="3408600" cy="11579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 их внутренние противоречия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54112" y="98586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помогает увидеть, как Достоевский раскрывает человека через борьбу чувств и мыслей.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254112" y="1919113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Достоевского почти никогда не бывают простыми: в каждом из них есть спор между разумом, чувствами и совестью.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721450"/>
            <a:ext cx="34086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романов Ф. М. Достоевского: «Преступление и наказание», «Идиот», «Братья Карамазовы»
</a:t>
            </a:r>
            <a:endParaRPr lang="en-US" sz="78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25571"/>
            <a:ext cx="559500" cy="44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Каторга и ссылка: опыт, который изменил писателя
</a:t>
            </a:r>
            <a:endParaRPr lang="en-US" sz="2704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Каторга в Омске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года каторги стали для Достоевского суровой школой жизни. Он увидел насилие, страх и унижение не по книгам, а в повседневной реальности заключённых.
</a:t>
            </a:r>
            <a:endParaRPr lang="en-US" sz="965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 в 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возвращения из Сибири в его произведениях ещё сильнее звучат сострадание, вера и надежда. Он пишет о страдании так, словно сам прошёл через него.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рядом с ним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Сибири писатель общался с солдатами, крестьянами и ссыльными. Эти наблюдения помогли ему точнее понять простого человека и показать его судьбу без прикрас.
</a:t>
            </a:r>
            <a:endParaRPr lang="en-US" sz="966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глубокий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ссылки сделал творчество Достоевского серьёзнее и внутренне напряжённее. Он стал особенно внимательно показывать, как испытания меняют характер и мировоззрение человека.
</a:t>
            </a:r>
            <a:endParaRPr lang="en-US" sz="9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произведений Достоевского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перекликаются между собой и почти никогда не звучат отдельно: одна проблема у Достоевского всегда ведёт к другой.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стоят совесть, выбор и духовный поиск; именно они связывают разные романы в единую систему идей.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романов Ф. М. Достоевского; условная шкала значимости, 2026
</a:t>
            </a:r>
            <a:endParaRPr lang="en-US" sz="7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Достоевского: напряжённый диалог и психологизм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Герои Достоевского часто спорят так, будто решают судьбу своей жизни. В их разговорах слышны не только слова, но и обида, страх, гордость и скрытая боль.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Писатель любит исповеди и признания, потому что через них человек раскрывается честнее всего. В такие моменты особенно заметны сомнения, раскаяние и надежда на перемену.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Внутренний монолог помогает увидеть, как мысль героя движется от уверенности к тревоге. Читатель словно следит за работой совести в самый трудный час.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Благодаря такому способу изображения события в романах становятся не просто сюжетом, а проверкой характера. Поэтому произведения Достоевского читаются как разговор о душе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романах Достоевского
</a:t>
            </a:r>
            <a:endParaRPr lang="en-US" sz="2691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жизненной беды к нравственному выбору и финалу.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личная жизнь писателя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дважды вступал в брак, и его семейная жизнь была непростой, но очень важной. В письмах и дневниках он часто возвращался к теме любви, долга и взаимной поддержки.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Сниткина стала для писателя не только женой, но и надёжным помощником: она помогала в переписке, издательских делах и сохранении рукописей, когда работа шла в тяжёлых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итог жизни Достоевского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в последние годы жизни писатель пришёл к своим главным книгам и как современники оценили его уход.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период жизни стал временем главных произведений, а огромная реакция на похороны показала масштаб его влияния.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Ф. М. Достоевском; школьный курс литературы
</a:t>
            </a:r>
            <a:endParaRPr lang="en-US" sz="7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Достоевском в культуре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писателя живут в разных видах искусства и продолжают привлекать новые поколения читателей.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сохраняет Достоевского не как автора прошлого, а как писателя, чьи сюжеты и герои постоянно возвращаются в современность.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школьной программе и общеизвестным фактам о культурной рецепции; условная шкала 1–10, 2026
</a:t>
            </a:r>
            <a:endParaRPr lang="en-US" sz="7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9675" y="2011314"/>
            <a:ext cx="529800" cy="4238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6897" y="2184339"/>
            <a:ext cx="521100" cy="5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74827" y="3394675"/>
            <a:ext cx="529800" cy="4238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9" y="3446120"/>
            <a:ext cx="521100" cy="521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Достоевский остаётся современным
</a:t>
            </a:r>
            <a:endParaRPr lang="en-US" sz="2704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113584" y="1713798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без простых ответов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книги заставляют задуматься, что такое добро и можно ли оправдать плохой поступок. Такие вопросы понятны и школьникам, и взрослым, потому что касаются личного выбора.
</a:t>
            </a:r>
            <a:endParaRPr lang="en-US" sz="1001" dirty="0"/>
          </a:p>
        </p:txBody>
      </p:sp>
      <p:sp>
        <p:nvSpPr>
          <p:cNvPr id="12" name="Text 3"/>
          <p:cNvSpPr txBox="1"/>
          <p:nvPr/>
        </p:nvSpPr>
        <p:spPr>
          <a:xfrm>
            <a:off x="5516456" y="193545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чувства героев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Достоевского сомневаются, спорят и ошибаются, как реальные люди. Поэтому читателю легко узнать в них знакомые переживания, даже если действие происходит давно.
</a:t>
            </a:r>
            <a:endParaRPr lang="en-US" sz="957" dirty="0"/>
          </a:p>
        </p:txBody>
      </p:sp>
      <p:sp>
        <p:nvSpPr>
          <p:cNvPr id="13" name="Text 4"/>
          <p:cNvSpPr txBox="1"/>
          <p:nvPr/>
        </p:nvSpPr>
        <p:spPr>
          <a:xfrm>
            <a:off x="2038736" y="3097159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другого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показывает, что за внешней резкостью или слабостью может скрываться сложный внутренний мир. Это учит внимательнее относиться к людям и их переживаниям.
</a:t>
            </a:r>
            <a:endParaRPr lang="en-US" sz="997" dirty="0"/>
          </a:p>
        </p:txBody>
      </p:sp>
      <p:sp>
        <p:nvSpPr>
          <p:cNvPr id="14" name="Text 5"/>
          <p:cNvSpPr txBox="1"/>
          <p:nvPr/>
        </p:nvSpPr>
        <p:spPr>
          <a:xfrm>
            <a:off x="5848398" y="3197234"/>
            <a:ext cx="2059200" cy="101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перемену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трудных историях у Достоевского остаётся возможность раскаяния, сострадания и нравственного роста. Именно поэтому его книги не выглядят мрачными без выхода.
</a:t>
            </a:r>
            <a:endParaRPr lang="en-US" sz="94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 творчества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1821 году в Москве родился будущий писатель, чьё детство и ранние впечатления позже помогли ему особенно точно показывать жизнь бедных и страдающих людей.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1846 году вышел роман «Бедные люди», а в 1849 году Достоевский был арестован. Эти события резко изменили его судьбу и отношение к жизни.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каторги и ссылки он создал «Преступление и наказание», «Идиота» и «Братьев Карамазовых». Именно в эти годы его талант раскрылся особенно полно.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1881 году писатель умер в Петербурге. К этому времени он уже стал классиком, чьи книги знали и уважали многие современники.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Достоевский: писатель, который говорит о главном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Достоевский важен потому, что показал человека в момент нравственного выбора. Его книги учат состраданию, ответственности и честному разговору с собственной совестью.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2026-05-19T03:19:42Z</dcterms:created>
  <dcterms:modified xsi:type="dcterms:W3CDTF">2026-05-19T03:19:42Z</dcterms:modified>
</cp:coreProperties>
</file>