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второстепенных членах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предложение точнее, полнее и выразительнее.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мысль может звучать по-разному: коротко или подробно. Второстепенные члены помогают добавить сведения о предмете, действии, времени и месте.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второстепенные члены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слова, которые зависят от главных членов предложения или от других зависимых слов и не входят в грамматическую основу.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 смысл высказывания, называя признак предмета, предмет действия или обстоятельства, при которых происходит действие.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им речь становится более точной, а текст — понятнее: читатель узнаёт не только что происходит, но и как именно.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второстепенные члены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видов по значению, вопросам и примерам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различаются по смыслу и вопросам, поэтому их можно определить по значению зависимого слова.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школьной темы «Второстепенные члены предложения».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второстепенных членов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зависимого слова в предложении.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второстепенный член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называет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сообщает, какой предмет перед нами: по цвету, форме, размеру, качеству или принадлежности. Оно уточняет существительное и делает описание более точным.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определение выражается прилагательным, местоимением, числительным или причастием. В предложениях встречаются примеры: «весенний день», «мой учебник», «третий урок».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— признак предмета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0837"/>
            <a:ext cx="517525" cy="414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9395" y="1789084"/>
            <a:ext cx="517528" cy="5175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и несогласованные определения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58775" y="2518641"/>
            <a:ext cx="4016984" cy="1878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определения изменяются вместе с существительным и совпадают с ним в роде, числе и падеже. Поэтому связь между словами легко увидеть по форме.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4752716" y="2518641"/>
            <a:ext cx="4016984" cy="1878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определения не меняются вместе с существительным и соединяются с ним по смыслу. Они часто выражаются существительным с предлогом или словосочетанием.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с которым связано действие, состояние или признак. Чтобы его найти, нужно задать вопрос косвенного падежа от главного слова.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выражается существительным или местоимением. В предложениях оно помогает точно понять, что делают, кому помогают или о чём говорят.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— предмет, на который направлено действие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речи может выполнять разные роли в зависимости от вопроса и связи со словом, к которому она относится.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чаще всего встречаются существительные, местоимения и прилагательные; именно они чаще всего образуют второстепенные члены.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по теме «Второстепенные члены предложения».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могут быть выражены второстепенные члены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указывает, где происходит действие: в парке, дома, у реки. Оно помогает представить место события и увидеть его в пространстве.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обозначать время, отвечая на вопросы когда? как долго? Так мы узнаём, в какой момент или период происходит действие.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часто показывает образ действия, причину или цель. Оно отвечает на вопросы как? почему? зачем? и делает высказывание более точным.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обстоятельство обозначает условие: при каком условии действие состоится. В речи это помогает передать не только факт, но и обстоятельства его выполнения.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— признак действия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699" y="2728778"/>
            <a:ext cx="809460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виды обстоятельств, их вопросы и короткие примеры. Она помогает быстро отличать одно значение от другого.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обстоятельства легче определить по вопросу и смыслу: место и время особенно часто смешиваются, поэтому важно проверять слово в контексте.
</a:t>
            </a:r>
            <a:endParaRPr lang="en-US" sz="1355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примеры по теме «Обстоятельство».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обстоятельств и их 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 правилам школьного анализа предложения.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предложения по второстепенным членам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установить зависимость слова от главного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подчинительной связи слов в предложении.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правильно заданный вопрос показывает, к какому слову относится второстепенный член и какую роль он выполняет в предложении.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у каждого вида есть своя роль: признак предмета, предмет действия или условия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виды проще всего по вопросу и смыслу, а не только по окончанию слова или предлогу.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«Второстепенные члены предложения».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трёх видов второстепенных членов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 содержит не только грамматическую основу, но и дополнительные слова, которые уточняют действие, предмет или признак. Благодаря этому высказывание становится более полным и точным.
</a:t>
            </a:r>
            <a:endParaRPr lang="en-US" sz="1395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короткого и распространённого предложения показывает, как второстепенные члены добавляют место, время, способ действия или другие важные детали, не меняя основного смысла сообщения.
</a:t>
            </a:r>
            <a:endParaRPr lang="en-US" sz="144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второстепенных членов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автоматически считать слово после предлога обстоятельством: сначала нужно задать вопрос и понять, что именно оно обозначает в предложении.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называть определением любое зависимое слово. Важно проверить, обозначает ли оно признак предмета, а не действие, объект или обстоятельство.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только на окончание или предлог часто приводит к ошибке. Надёжный способ — анализировать вопрос, смысл и связь с главным словом.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стоят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второстепенные члены можно поставить в разные места предложения. Смысл при этом сохраняется, если сохраняется связь слов и общая мысль высказывания.
</a:t>
            </a:r>
            <a:endParaRPr lang="en-US" sz="1561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 перестановке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помогает выделить нужную часть сообщения: например, время, место или признак действия. Поэтому порядок слов влияет не только на стиль, но и на оттенок смысла.
</a:t>
            </a:r>
            <a:endParaRPr lang="en-US" sz="1561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предложения по смысловым связям между главными и второстепенными членами.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смысловую цепочку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92082"/>
            <a:ext cx="3848986" cy="13641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каждом предложении выделяются основа и второстепенные члены. Важно видеть не только их наличие, но и вид каждого члена.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коротком предложении может быть несколько второстепенных членов, и каждый из них выполняет свою функцию.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правилам школьного разбора предложений.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коротких предложений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второстепенных членах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делают речь точнее и выразительнее, а предложение — полнее по смыслу. Если уметь находить их вопросы и связи, легче понимать текст и грамотно строить собственные высказывания.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2026-05-22T18:38:38Z</dcterms:created>
  <dcterms:modified xsi:type="dcterms:W3CDTF">2026-05-22T18:38:38Z</dcterms:modified>
</cp:coreProperties>
</file>