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Толстой. Сказка-притча «Галка и кувшин»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птица находит выход с помощью ума и терпения.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Николаевич Толстой писал понятные тексты для детей: короткие, ясные и поучительные. Его книги «Азбука» и «Новая азбука» помогали школьникам учиться читать и понимать добрые, важные мысли.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и его детские истории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увидеть в сказке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героиня — маленькая галка, которая хочет пить. Рядом с ней стоит кувшин с узким горлышком, а на дне заметна вода. Уже по этому рисунку понятно: птице будет непросто добраться до воды.
</a:t>
            </a:r>
            <a:endParaRPr lang="en-US" sz="2320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Галка у кувшина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кувшина лежат камешки — они выглядят совсем обычными, но именно они помогут в истории. Для иллюстрации это важная деталь: маленькие предметы станут частью умного решения. Так картинка сразу становится живой и понятной.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Камешки рядом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важно показать не только саму птицу, но и её задачу. Кувшин, вода и камешки вместе создают маленькую загадку. Ребёнок видит: есть проблема, и есть способ её решить.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и выход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сказки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Клювом достать до воды не получалось, потому что горлышко кувшина было узким, а уровень воды — низким. Птице пришлось остановиться и внимательно посмотреть вокруг.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Галка захотела пить и увидела кувшин с водой. Она сразу подлетела ближе, но радость быстро сменилась разочарованием: воды на дне было слишком мало.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момент начинается самое интересное: галка понимает, что ждать бессмысленно. Нужно не спешить, а поискать другой способ утолить жажду.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проблема появилась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 не пустой, и это обнадёживает. Но вода находится слишком низко, поэтому просто наклониться к ней не получается.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есть, но она далеко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Галка пробует то, что кажется самым простым, но клюв не достаёт до поверхности. Приходится искать новое решение, а не огорчаться.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способ не срабатывает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кажется маленькой, но требует ума и терпения. История показывает, что даже в трудной ситуации можно найти выход, если смотреть внимательно.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проявить смекалку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галка нашла выход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Льва Толстого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камешки помогли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Камешки заняли часть места в кувшине. Из-за этого воде стало теснее, и её уровень медленно поднялся выше. Теперь до воды уже можно было дотянуться клювом.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показано простое и понятное наблюдение: если добавить что-то твёрдое в сосуд, свободного места становится меньше. Тогда жидкость поднимается, и задача решается без силы.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обычные камешки превращаются в полезных помощников. Это отличный пример того, как маленькие действия дают большой результат, если всё делать по порядку.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Галка как умная птица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Галка в этой истории не унывает и не суетится. Она замечает то, что лежит рядом, и быстро понимает: камешки могут помочь, если использовать их правильно.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вызывает симпатию. Галка выглядит наблюдательной, находчивой и очень терпеливой, а значит — по-настоящему умной птицей, которая не сдаётся после первой неудачи.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показывает героиня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Галка проявляет терпение: она не улетает сразу, а продолжает искать способ напиться. Это помогает ей не упустить решение, которое было совсем рядом.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внимательна к деталям и замечает камешки у кувшина. Именно умение смотреть вокруг делает её действия разумными и приводит к успеху.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Галка также показывает настойчивость. Вместо жалоб она действует шаг за шагом, и благодаря этому маленькая птица справляется с большой трудностью.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 в начале ещё не значит, что всё потеряно. Если не сдаваться, можно найти другой путь.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не всегда решает проблему. Иногда выигрыш приносит не мощный рывок, а спокойная и умная мысль.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смотреть по сторонам. Полезное решение часто уже рядом — достаточно его заметить.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учит, что смекалка, терпение и старание помогают справляться даже с очень простой, но неприятной трудностью.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68780" y="2827747"/>
            <a:ext cx="4608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бывает в жизни школьника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 ребёнка тоже не получается сделать всё с первого раза: коробка не открывается, предмет слишком далеко, а нужный способ приходит только после спокойной попытки.
</a:t>
            </a:r>
            <a:endParaRPr lang="en-US" sz="2244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сразу открылось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не спешить и не огорчаться из-за неудачи. Маленькие действия, сделанные терпеливо, помогают добиться результата даже в трудной задаче.
</a:t>
            </a:r>
            <a:endParaRPr lang="en-US" sz="2300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за шагом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первый способ не помог, полезно остановиться и подумать ещё раз. Часто рядом уже есть простое решение, которое сначала было незаметно.
</a:t>
            </a:r>
            <a:endParaRPr lang="en-US" sz="2300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новая идея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названы простыми глаголами: нашла, бросила, поднялась, напилась. Такой ряд слов помогает читать без труда и быстро запоминать последовательность событий.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пишет очень коротко и ясно. В его тексте почти нет лишних слов, поэтому событие легко увидеть и сразу понять, что происходит с галкой.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сказка удобна для пересказа: в ней короткие фразы, понятные образы и один главный поступок. Даже первоклассник может передать её содержание своими словами.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 в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Кувшин в истории не просто предмет, а настоящая подсказка для сюжета. Он создаёт трудность: вода есть, но находится слишком низко для клюва.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кувшин помогает понять решение. Узкое горлышко, вода на дне и камешки рядом показывают, как меняется уровень воды и как галка находит выход.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действие приводит к другому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сказке показывает, как галка постепенно находит решение своей проблемы.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труд ума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в сказке — это не знания из учебника, а умение заметить полезную вещь рядом. Галка смотрит внимательно и использует то, что лежит вокруг неё.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даже маленький камешек может стать важным, если применить его вовремя. Смекалка помогает решить задачу без силы и лишнего шума.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не бояться подумать ещё раз. Когда не помогает первый способ, полезно искать другой, более точный и аккуратный выход.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легко запоминается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Галка хочет пить, и сразу становится понятно, зачем ей нужен кувшин. Начало простое и ясное.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Успешный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поднимается, и галка наконец пьёт. Короткий путь от трудности к решению легко удержать в памяти.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Наблюдение и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замечает камешки и начинает бросать их в кувшин по одному. Повторяющееся действие делает сюжет очень понятным.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финал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Радостная птица стоит рядом с кувшином и больше не торопится. Вода поднялась выше, поэтому клюв легко достаёт до поверхности. Рядом лежат несколько камешков — тихие помощники удачного решения.
</a:t>
            </a:r>
            <a:endParaRPr lang="en-US" sz="2300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Галка напилась и успокоилась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долгих попыток галка наконец смогла утолить жажду. На рисунке хорошо видны светлая вода, узкое горлышко кувшина и довольная птица, которая словно говорит: «Я справилась!»
</a:t>
            </a:r>
            <a:endParaRPr lang="en-US" sz="2300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победа умной птицы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после чтения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легко понять главный урок: неудача не означает конец. Если думать внимательно и пробовать снова, выход можно найти.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внимание к мелочам бывает полезнее спешки. Иногда маленькая деталь, например камешек, меняет всю ситуацию к лучшему.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«терпение» тоже очень важно. Галка не бросает дело после первой неудачи, а спокойно продолжает действовать, пока не добивается результата.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сказки полезно запомнить слово «находчивость»: это умение быстро заметить решение, даже если задача сначала кажется трудной и немного упрямой.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сказку читают в школе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 и не перегружен подробностями, поэтому младшим школьникам легко следить за сюжетом и не терять главную мысль во время чтения.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ясно видны начало, проблема, решение и итог. Такая структура помогает учиться пересказывать текст последовательно и без путаницы.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хорошо подходит для разговоров о внимательности, терпении и сообразительности. Она простая, но при этом оставляет очень важный вывод.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история о большом уме
</a:t>
            </a:r>
            <a:pPr algn="l" indent="0" marL="0">
              <a:lnSpc>
                <a:spcPct val="100000"/>
              </a:lnSpc>
              <a:buNone/>
            </a:pPr>
            <a:r>
              <a:rPr lang="en-US" sz="5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Толстого напоминает: даже маленький герой может справиться с трудностью, если не спешит, замечает детали и ищет разумный способ действовать.
</a:t>
            </a:r>
            <a:endParaRPr lang="en-US" sz="38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2026-05-23T23:25:22Z</dcterms:created>
  <dcterms:modified xsi:type="dcterms:W3CDTF">2026-05-23T23:25:22Z</dcterms:modified>
</cp:coreProperties>
</file>