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тяжёлое наследие раздробленности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разделённая Италия стала сильной страной?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долго оставалась разделённой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полуостров надолго потерял единый центр власти. Земли переходили от одних правителей к другим, а города и области защищали собственные интересы, усиливая разделение страны.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история как причины раздробленности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полуостров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тянется с севера на юг, поэтому связь между областями была медленной. Горы и море помогали каждому региону жить обособленно и защищать свои порядки.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завоеватели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476 года земли Италии переходили под власть готов, лангобардов, пап, германских императоров, а позже французских и испанских правителей. Общая государственная традиция не успевала укрепиться.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развивались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был связан с торговыми путями Центральной Европы, а юг чаще попадал под власть крупных монархий. Из-за этого у регионов складывались разные интересы и способы управления.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местные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княжества и владения папы Римского имели собственные правила и защиту. Такие центры не спешили подчиняться единому правителю, потому что теряли бы часть влияния.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88671"/>
            <a:ext cx="6228408" cy="20975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центры Италии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Италии существовало несколько сильных центров власти, но ни один не подчинил себе весь полуостров.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мощных центров конкурировали между собой, поэтому единая общенациональная власть долго не складывалась.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политической карты Италии Средневековья и Нового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 собственной монетой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Генуя или Флоренция могли выглядеть как небольшие страны. Они чеканили деньги, собирали налоги и заключали союзы так, будто вокруг не существовало общего государства.
</a:t>
            </a:r>
            <a:endParaRPr lang="en-US" sz="148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право и свои правители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были собственные законы, герб и система управления. Жители ощущали прежде всего принадлежность к своему городу, а не к единой Италии, которой ещё не было.
</a:t>
            </a:r>
            <a:endParaRPr lang="en-US" sz="145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соперники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одновременно торговали и воевали друг с другом. Их карты менялись от союза к союзу, поэтому на полуострове долго сохранялась мозаика владений и влияния.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как отдельные миры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раздробленности Италии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Италии преобладали небольшие центры власти, а не единое 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страны была сложной мозаикой, где у каждой части были свои интересы и правители.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по историческому обзору политического устройства Италии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державы в итальянских делах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правители вмешивались в итальянские войны, поддерживая удобных союзников и стараясь получить влияние в богатых городах и землях.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усиливала своё присутствие на юге и в других областях, используя военную силу и династические связи, чтобы контролировать важные территории.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Австрийские Габсбурги стремились закрепиться в северных итальянских землях и влияли на местную политику через армию и дипломатические союзы.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империя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считала часть итальянских земель своей сферой влияния, поэтому местные правители часто зависели от более сильных соседей.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раздробленность ослабляла Италию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цепочка последствий политической разобщённости на полуострове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область и двойная власть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был сердцем католического мира, поэтому папа Римский обладал огромным авторитетом не только в Италии, но и далеко за её пределами.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управляли собственными землями в центре полуострова как правители. Это делало их не только духовными лидерами, но и политическими игроками.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 объединению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власть не хотела уступать свои земли будущему национальному государству. Из-за этого путь к единой Италии оказался намного сложнее и длиннее.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соперничество городов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за 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Флоренция, Милан и Рим старались строить более величественные дворцы, соборы и площади. Каждый город хотел показать своё богатство и могущество.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талантов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 богатые семьи приглашали художников, архитекторов и учёных. Благодаря этому в Италии раньше, чем во многих других странах Европы, начался Ренессанс.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росли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города богатели очень быстро, а другие отставали. Поэтому великолепные памятники возникали рядом с областями, где дороги, школы и законы развивались медленно.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слабость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дало Италии яркое культурное наследие, но не помогло создать общие правила для всей страны. Красота развивалась быстрее, чем единое управление.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раздробленности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выгоду получали отдельные портовые и банковские центры, но между ними не возникало устойчивой экономической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одних городах не создавал общего богатства: войны и разные правила постоянно тормозили развитие единого рынка.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экономического развития итальянских земель; схема по материалам учебной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при множестве границ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Пошлины на границах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из одного владения в другое часто означал дополнительные сборы и досмотр товаров. Даже внутри полуострова торговля становилась медленнее и дороже для купцов и перевозчиков.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соседних городах могли отличаться законы, налоги, меры веса и деньги. Из-за этого людям приходилось постоянно пересчитывать цены и подстраиваться под местные порядки.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властей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 ремесленники жили по правилам местных правителей, а не единой страны. Решения о налогах, повинностях и безопасности принимались рядом, но без общей системы.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обычных жителей раздробленность означала дорогие перевозки, трудные поездки и частую смену условий жизни. Любая война или спор между городами сразу отражались на быте.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390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Наполеоновский период и первые шаги к единству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Наполеоне на итальянских землях появились более крупные административные единицы и понятные общие порядки. Это показало, что большая территория может управляться централизованно.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старых барьеров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местных привилегий и разрозненных норм была отменена. Жители разных областей стали чаще сталкиваться с одинаковыми законами, налогами и системой власти.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Италию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наполеоновской эпохи укрепил мысль, что разрозненные земли можно объединить. Позднее именно это представление поддержало движение за национальное единство.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Рисорджименто и борьба за объединение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итальянских землях усиливается идея национального единства. После наполеоновского периода многие образованные люди начинают говорить о будущем общем государстве.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Мадзини, Кавур и Гарибальди по-разному добиваются одной цели: пробуждают национальное движение, используют дипломатию и ведут военные действия за объединение.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1861–1871 годы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Провозглашается Королевство Италия, а затем в его состав входят Рим и Венеция. Объединение завершается не сразу, а поэтапно.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объединения Италии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связана с новым шагом: от восстановления раздробленности после Венского конгресса до появления столицы в Риме.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шло не одним событием, а цепочкой политических и военных изменений почти за шесть десятилетий.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объединения Италии, общепринятая в исторической литературе.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сохранились после объединения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единство не сразу убрало старые различия между регионами.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1861 года Италия оставалась страной с заметным разрывом между регионами, особенно между промышленным Севером и сельским Югом.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социально-экономическом положении Италии после объединения.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 исторической раздробленности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Север быстрее развивал фабрики, банки и торговлю, а Юг дольше оставался сельским и бедным. Это закрепило различия в доходах и возможностях между регионами.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общая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по-прежнему чувствовали сильную связь со своим городом или областью. Диалекты, местные привычки и историческая память мешали быстро сформировать единую национальную общность.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заметные и 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образовании, рабочих местах и уровне жизни имеет длинные исторические корни. Многие современные трудности Италии связаны не только с настоящим, но и с прошлым раздробленности.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245" y="2135775"/>
            <a:ext cx="6233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627" y="213578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раздробленности в современной Италии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язык объединяет страну, но местные говоры и выражения всё ещё живут в повседневной речи. Это напоминает о времени, когда каждая область существовала почти отдельно.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за 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итальянцы очень ценят свой город или область. Региональная история, праздники и символы остаются важной частью самоощущения и семейных традиций.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кухни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привычки сильно различаются от места к месту: морская кухня, паста, сыры и выпечка в разных регионах имеют свои особенности. Это культурное богатство родом из прошлого.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более индустриальным Севером и более сельским Югом до сих пор заметны. Они связаны не только с экономикой, но и с историей долгой раздробленности.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падения Рима к единой Италии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показывает, как смена власти и политическая раздробленность привели к позднему объединению страны.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Раздробленность: сила и слабость Италии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веками ослабляла Италию, но одновременно рождала соперничество городов, культурный подъём и богатое наследие. Объединение стало важным шагом, однако его последствия ощущаются и сегодня.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2026-06-01T05:48:14Z</dcterms:created>
  <dcterms:modified xsi:type="dcterms:W3CDTF">2026-06-01T05:48:14Z</dcterms:modified>
</cp:coreProperties>
</file>