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число: правило изменения длины и направления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меняет вектор: длину, направление и смысл результата.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перемещение, скорость и силу. Умножение на число позволяет быстро изменять длину и направление вектора, а затем использовать его в координатах и других темах 9 класса.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понимать умножение вектора на число?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произведения вектора на число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Произведением числа k на вектор a называют вектор ka. Эта операция создаёт новый вектор, который связан с исходным не только длиной, но и направлением.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направлением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k&gt;0, направление сохраняется. Если k&lt;0, вектор поворачивается в противоположную сторону. Так знак числа отвечает за направление, а модуль — за масштаб.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равна |k|·|a|. Поэтому модуль числа показывает, во сколько раз вектор станет длиннее или короче, а при k=0 длина станет равной нулю.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 чертеже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a и ka лежат на одной прямой или на параллельных прямых. Это сразу видно на рисунке: новая стрелка не уходит в сторону, а остаётся на той же линии направления.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k=2 вектор становится вдвое длиннее, а при k=½ — вдвое короче. Значит, модуль числа управляет масштабом, не меняя саму линию расположения вектора.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k=-3, длина увеличивается в 3 раза, но направление меняется на противоположное. На чертеже это выглядит как такой же вектор, повернутый на 180 градусов.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endParaRPr lang="en-US" sz="945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легко заметить: знак числа отвечает за направление, а абсолютное значение числа — за длину. Именно поэтому умножение вектора на число удобно проверять визуально.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коэффициент влияет на вектор.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задаёт масштаб, а знак — направление. При k=0 получается нулевой вектор.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вектора на число из школьной геометрии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длина и направление при разных коэффициентах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длина меняется одинаково для положительных и отрицательных значений k.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симметрична относительно нуля: длина определяется модулем коэффициента, а знак влияет только на 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зависимость для фиксированного вектора, нормированного до |a|=1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результата от модуля коэффициента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исходного и полученного векторов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a и ka всегда коллинеарны. Это значит, что они лежат на одной прямой или на параллельных прямых и имеют общую линию направления.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одна направляющая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 не создаёт новый поворот вектора. Оно лишь растягивает, сжимает или разворачивает его, сохраняя геометрическую связь с исходным вектором.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изменение масштаба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коллинеарности удобно использовать в построениях и доказательствах. Оно помогает быстро понять, какие векторы могут быть параллельны, а какие являются кратными друг другу.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вектор ka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геометрическом построении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операции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a=(x; y), то ka=(kx; ky). Это значит, что каждая координата умножается на одно и то же число, а не обрабатывается отдельно по разным правилам.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координат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k&gt;0 знаки координат сохраняются. Вектор остаётся в той же направленности, а его длина изменяется пропорционально коэффициенту, как видно на координатной плоскости.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k&lt;0 обе координаты меняют знак. Вектор переходит в противоположную сторону, но его расположение остаётся коллинеарным исходному, поэтому линия направления не меняется.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4·(2; -3)=(8; -12), -1·(2; -3)=(-2; 3), 0,5·(6; 4)=(3; 2). Эти примеры показывают, как работает правило в разных ситуациях.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сравнивать, как обе координаты меняются одновременно и в одном масштабе.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растут или уменьшаются пропорционально коэффициенту, а отрицательное значение меняет знак обеих координат.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вектора a=(1; 2): 2a=(2; 4), -a=(-1; -2), 0,5a=(0,5; 1), 3a=(3; 6)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одного вектора при разных k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ассоциативности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умножить два числа, а затем вектор, получится тот же результат, что и при последовательном умножении вектора на каждый коэффициент. Это удобно для сокращения длинных вычислений.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быстро считать выражения вида 2(3a) или 5(0,4a). Сначала находят произведение чисел, затем умножают вектор один раз, что уменьшает риск ошибки.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вектора a и чисел m и n выполняется равенство (mn)a = m(na). Оно показывает, что группировать множители можно по-разному, не меняя итоговый вектор.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распределительности по сложению чисел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одному и тому же вектору применяются два числа, их можно сложить заранее. Это значит, что одно направление масштабируется сразу одним общим коэффициентом.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вектора a и чисел m и n верно равенство (m + n)a = ma + na. Левая и правая части дают одинаковый результат, хотя считаются по-разному.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 + 5)a можно заменить выражением 2a + 5a. Так проще раскрывать скобки и приводить подобные векторные выражения к более короткому виду.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вычислениях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распределительности по сложению векторов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сумму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умножает не только один вектор, но и сумму векторов. Каждый слагаемый изменяется отдельно, а затем получается общий результат.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оба слагаемых вектора растягиваются или сжимаются одинаково. Поэтому и их сумма изменяется согласованно, сохраняя направление построения и связь между частями фигуры.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числа k и любых векторов a и b выполняется равенство k(a + b) = ka + kb. Это основное правило при работе со скобками в векторных выражениях.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36296"/>
            <a:ext cx="4332300" cy="17435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три ключевых свойства умножения вектора на число, их формулы и смысл. Она помогает быстрее сравнивать правила и применять их при преобразовании выражений.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свойства позволяют по-разному записывать одно и то же преобразование, не меняя результата. Это делает вычисления короче и удобнее при решении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 вектора на число из школьного курса геометрии 9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свойства операции в таблице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важно помнить отдельно: длина результата становится нулевой, а направление не определяется. Такая проверка помогает не перепутать умножение на число с обычным переносом вектора.
</a:t>
            </a:r>
            <a:endParaRPr lang="en-US" sz="1297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даёт нулевой вектор, у которого нет направления.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умножения вектора на число в школьной геометрии
</a:t>
            </a:r>
            <a:endParaRPr lang="en-US" sz="863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знак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выглядит почти правильно, но при отрицательном коэффициенте он должен смотреть в другую сторону. Именно знак определяет разворот, а не длина стрелки.
</a:t>
            </a:r>
            <a:endParaRPr lang="en-US" sz="109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только одну координату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умножает на число лишь первую координату и оставляет вторую без изменений. В правильном решении обе координаты изменяются одинаково, потому что коэффициент действует на весь вектор.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ноль и исходный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 нельзя получить тот же самый вектор. Результат превращается в нулевой вектор, который не имеет направления и не совпадает с исходным по длине.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 ученики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изменение длины относительно исходного вектора. Направление при отрицательных коэффициентах нужно учитывать отдельно по знаку.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сильнее растягивается или сжимается вектор. Знак не влияет на длину, но меняет направление на противоположное.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относительной длины по формуле |k·a| = |k|·|a|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для одного вектора при разных коэффициентах
</a:t>
            </a:r>
            <a:endParaRPr lang="en-US" sz="26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задаче на умножение вектора на число
</a:t>
            </a:r>
            <a:endParaRPr lang="en-US" sz="198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правилу умножения вектора на 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это правило в математике и других предметах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 помогает строить отрезки нужной длины и быстро получать векторы, сонаправленные или противоположно направленные заданному. Это удобно в задачах на чертёж.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с координатами можно легко получать новые фигуры с тем же видом, но другим масштабом. При этом все координаты изменяются согласованно и предсказуемо.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теорем и построений это свойство помогает находить коллинеарные и параллельные векторы. Оно также упрощает запись векторных выражений и проверку равенств.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правило связывают с перемещением, скоростью и силой. Если меняется коэффициент, меняется и величина вектора, а знак показывает противоположное направление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правиле умножения вектора на число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три опоры темы: длина меняется по модулю коэффициента, знак задаёт направление, а свойства операции помогают упрощать вычисления и решать векторные задачи без лишних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2026-06-03T11:26:24Z</dcterms:created>
  <dcterms:modified xsi:type="dcterms:W3CDTF">2026-06-03T11:26:24Z</dcterms:modified>
</cp:coreProperties>
</file>