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чем звуки отличаются от букв, и научимся читать без ошибок.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буквы: весёлое знакомство с русским языком
</a:t>
            </a:r>
            <a:endParaRPr lang="en-US" sz="28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слышится и записывается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научились говорить, а потом — записывать слова буквами. Звуки живут в речи, а буквы — в алфавите. Если слушать слово внимательно, легче читать, писать и не путать даже короткие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853000"/>
            <a:ext cx="673200" cy="59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00" y="3623250"/>
            <a:ext cx="5148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07420" y="180900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и произносим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слышим и произносим. Он появляется в устной речи и помогает слову звучать, будто оно оживает прямо у нас во рту.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207420" y="3623250"/>
            <a:ext cx="3455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бывают гласные и согласные. Гласные тянутся голосом: а-а-а, о-о-о, у-у-у. Согласные звучат короче и часто встречают преграду губами, зубами или языком.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 для записи звука или его части. Сама по себе она не звучит, но помогает увидеть слово в книге и точно записать его в тетради.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алфавите 33 буквы. Благодаря им слова можно сохранять, перечитывать и не терять их смысл, даже если рядом нет того, кто их произносит.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и гласные буквы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гласные звуки — [а], [о], [у], [ы], [и], [э]. Они звучат свободно и помогают слову быть ясным и певучим.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Слоговая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гласные чаще всего показывают, сколько в слове слогов. Где есть гласный звук, там обычно можно сделать маленькую остановку при чтении.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ведут себя по-особенному: в начале слова и после гласной, ь или ъ они часто обозначают два звука.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слышать гласные, легче делить слова на слоги и правильно читать их вслух, не спотыкаясь на середине.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могут быть звонкими и глухими. В звонких голос звучит сильнее, а в глухих его почти не слышно, как будто звук говорит шёпотом.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звонкие, глухие, твёрдые, мягкие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бывают твёрдые и мягкие. Мягкость часто показывают буквы е, ё, и, ю, я, а ещё мягкий знак ь — маленький, но очень полезный помощник.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б—п, в—ф, г—к, д—т, ж—ш, з—с часто путают. Чтобы не ошибиться, полезно проговаривать слово медленно и слушать каждый согласный.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 меняют звучание слова. Если сравнить пары слов, можно заметить, как один и тот же согласный становится чуть строже или, наоборот, нежнее.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написание и звучание не всегда совпадают один к одному. Иногда на конце слова слышится один звук, а пишется другая буква, и тут нужен внимательный слух.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буква и звук не всегда совпадают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где отдельная буква в произношении не слышится. Такие случаи напоминают: прежде чем писать, слово лучше проговорить и внимательно рассмотреть по звукам.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письме важно не торопиться. Если сравнить звучание и запись, легче заметить хитрые места и не перепутать буквы.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запись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услышать слово, выбрать нужные буквы и аккуратно записать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русском алфавите, и каждая помогает записывать слова по правилам.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сколько знаков нужно знать, чтобы читать и писать по-русски уверенно и без лишней путаницы.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услышать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обозначает звук, но показывает, что согласный нужно произнести мягко. В словах конь, день, письмо он помогает читать правильно и без спотыкания.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твёрдый знак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разделяет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тоже не звучит, но разделяет согласный и следующий гласный. В словах подъезд и объявление он подсказывает, как не слить звуки вместе.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начале слова часто читаются как [й] + гласный: ель, ёж, юла, яма. Так слово звучит ярче и словно начинает разговор.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буква обозначает два звука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знака и твёрдого знака эти буквы тоже могут передавать два звука. В словах семья, вьюга, подъём звук [й] помогает связать согласный и гласный.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ошибка, а особенность русского письма. Поэтому важно не только смотреть на букву, но и внимательно слушать слово, чтобы правильно произнести и записать его.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44" y="1924712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звук записывают разными буквами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слышится по-разному на письме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передаваться разными буквами. Слушая слово йод, майка или поёт, ребёнок замечает, что звук помогает письму, а не наоборот.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рядом со звуком [й']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звук [й'] стоит рядом с другими буквами и делает слово мягче и звонче. В словах май, край, трамвай он слышится отчётливо, хотя пишется по-разному.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сравниваем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буквы, полезно произнести слово медленно и вслушаться в каждый звук. Тогда становится понятно, где слышится [й'], а где нужна другая буква.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делают письмо понятным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одна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знают правила, слово кот в тетради выглядит одинаково у каждого ученика. Учителю, однокласснику и читателю сразу понятно, какое слово написано. Это удобно и очень справедливо.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хранит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произношение меняется, а написание остаётся тем же. Благодаря этому мы легко узнаём слово в книге, даже если в речи оно звучит немного иначе. Письмо как будто бережёт его смысл.
</a:t>
            </a:r>
            <a:endParaRPr lang="en-US" sz="113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не теряться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правила, читать и писать становится спокойнее. Буквы перестают быть загадкой, а слова — путаным клубком. Ошибок меньше, а уверенности больше, и это уже почти суперсила.
</a:t>
            </a:r>
            <a:endParaRPr lang="en-US" sz="11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трудное место в слове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проверочной буквы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учит писать слова правильно. Она подсказывает, какую букву выбрать, где поставить мягкий знак и как не потерять смысл слова на письме.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орфоэпия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учит правильно произносить слова. Она помогает говорить так, чтобы речь звучала понятно, красиво и по-русски, без смешных искажений.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написание и произношение не совпадают полностью. Тогда нужно помнить и правило письма, и правило произношения — они работают в паре.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хорошо знать оба умения, читать вслух и писать в тетради становится легче. Слово словно само встаёт на своё место.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звуками и буквами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называет первый звук в слове и быстро замечает, с какой буквы начинается слово. Такая игра учит слушать начало слова внимательно, без спешки.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последнего звука помогает услышать конец слова и не пропустить важную букву. Это полезно даже в коротких словах, где всё решает одна маленькая деталь.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делить слово на слоги и подбирать рифмы, речь становится более заметной и запоминающейся. Дети легче чувствуют, как слово звучит целиком.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одинаковых звуков в разных словах тренирует внимание и память. Во втором классе такие задания особенно помогают замечать хитрости русского языка и не путаться.
</a:t>
            </a:r>
            <a:endParaRPr lang="en-US" sz="125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проверки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нужно, чтобы звук слышался отчётливо. В паре вода — воды или трава — травы нужная гласная звучит ясно, и выбор буквы становится намного проще.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слова-помощники как будто включают яркий свет в тёмном месте. Сразу видно, что писать, и слово перестаёт быть загадкой с сюрпризом.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путают второклассники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при чтении и письме, которые можно уменьшить с помощью проговаривания и проверки.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бывают простые совпадения и маленькие хитрости. Одна буква может звучать по-разному, а иногда звук приходится искать с особым вниманием.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звуках и буквах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 и произносим, а буквы видим и пишем. Это разные помощники, и у каждого своя важная работа в слове.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про гласные, согласные, ударение, мягкий знак и твёрдый знак, чтение становится точнее, а письмо — аккуратнее. Слово перестаёт капризничать.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— дружная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работает как слаженная команда: звук подсказывает, как слово звучит, а буква помогает его записать. Чем внимательнее слушать и читать слова, тем меньше ошибок и тем больше радости от открытий.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2026-05-21T20:47:47Z</dcterms:created>
  <dcterms:modified xsi:type="dcterms:W3CDTF">2026-05-21T20:47:47Z</dcterms:modified>
</cp:coreProperties>
</file>