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и история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оболочка Земли управляла жизнью людей.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зависит от неба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соединяла природные процессы и человеческую историю. От разливов рек до морских штормов она влияла на урожай, дороги, здоровье и торговлю. Поэтому древние люди внимательно следили за небом.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650" y="1804995"/>
            <a:ext cx="751200" cy="600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5388" y="1744875"/>
            <a:ext cx="45075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804995"/>
            <a:ext cx="751200" cy="600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 смотреть на атмосферу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огонь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воздуха человек не может дышать, а огонь — гореть. Поэтому даже простой очаг, лампа или кузница зависели от того, сколько кислорода находилось вокруг.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часть тепла и делает Землю пригодной для жизни. Она смягчает резкие перепады температуры и помогает сохранять условия, в которых могут жить люди, растения и животные.
</a:t>
            </a:r>
            <a:endParaRPr lang="en-US" sz="1479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 защищает Землю от опасного солнечного излучения и переносит влагу. Благодаря этому возникают облака, дождь, ветер и многое из того, что люди считали знаком перемен.
</a:t>
            </a:r>
            <a:endParaRPr lang="en-US" sz="14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идут один над другим; у поверхности сосредоточена большая часть воздуха и погода.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разница на примерах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42397" y="1684605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за день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быстро: утром может светить солнце, а к вечеру начнётся дождь. Именно такие краткие перемены решали, выходить ли в поле, в дорогу или в море.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42397" y="3202557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земледельца важен один дождливый день, но для историка важнее повторяющийся рисунок погоды. Если засухи или паводки повторяются, они заметно меняют жизнь целых обществ.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0210" y="1684606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 годы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описывает привычные условия местности на протяжении многих лет. Он подсказывает, какие растения смогут расти, где часто бывают засухи и когда ожидаются наводнения.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огонь зависит от 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мастерской кузнеца воздух нужен не меньше, чем металл и огонь. Когда в горне достаточно кислорода, уголь разгорается сильнее, а работа идёт быстрее и ровнее. Если воздуха мало, пламя слабеет, и ремесленнику приходится постоянно поправлять топливо.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защита над головой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открытом солнце кожа, глаза и растения получают лишнее излучение. Озоновый слой в стратосфере задерживает часть ультрафиолетовых лучей, поэтому он защищает всё живое от вредного воздействия. Люди не видят эту защиту, но пользуются ею каждый день.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человеку воздух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удерживает тепло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Земля сохраняет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задерживают часть тепла, которое поверхность Земли получает днём. Благодаря этому планета не остывает слишком сильно и остаётся пригодной для жизни людей.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Ночи становятся мягче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и зимой без такой защиты температура падала бы гораздо резче. Люди древности не знали научного объяснения, но хорошо чувствовали холод и зависели от тёплого жилья.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Жизнь подстраивается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строили дома, запасали пищу и выбирали одежду по сезону. Климатический баланс влиял на быт не меньше, чем урожай или безопасность дороги.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нагрева к ветру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температуры и давления заставляет воздух перемещаться от более тёплых участков к более холодным.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постоянно переходит между поверхностью Земли и атмосферой, меняя форму, состояние и путь движения.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небо помогало жить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Луны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фазы помогали отсчитывать время и замечать смену сезонов. По ним удобнее было планировать сельские работы, особенно там, где письменного календаря ещё не существовало.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ветра многое говорило о погоде в ближайшие дни. Если ветер менялся привычным образом, люди ожидали дождь, похолодание или начало сухого периода.
</a:t>
            </a:r>
            <a:endParaRPr lang="en-US" sz="1114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служили ориентирами на небе и подсказывали, когда приближается нужный сезон. Для путешественников это было особенно важно в степях, пустынях и на море.
</a:t>
            </a:r>
            <a:endParaRPr lang="en-US" sz="1114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их форма нередко подсказывали, будет ли ясный день, ливень или буря. Такие наблюдения помогали вовремя сеять, жать, отправляться в путь или оставаться дома.
</a:t>
            </a:r>
            <a:endParaRPr lang="en-US" sz="113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040" y="1604050"/>
            <a:ext cx="2771264" cy="28180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862964" y="1729033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нагревается, он расширяется, становится легче и поднимается вверх. На его место приходит более холодный и плотный воздух, а вместе с ним меняются облачность, ветер и вероятность осадков.
</a:t>
            </a:r>
            <a:endParaRPr lang="en-US" sz="979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2672540"/>
            <a:ext cx="3509012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давление и непогода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штормы чаще возникают там, где воздух поднимается и остывает. Поэтому области низкого давления нередко связаны с дождём, грозой и сильными порывами ветра, которые ощущались и без приборов.
</a:t>
            </a:r>
            <a:endParaRPr lang="en-US" sz="979" dirty="0"/>
          </a:p>
        </p:txBody>
      </p:sp>
      <p:sp>
        <p:nvSpPr>
          <p:cNvPr id="13" name="Text 3"/>
          <p:cNvSpPr txBox="1"/>
          <p:nvPr/>
        </p:nvSpPr>
        <p:spPr>
          <a:xfrm>
            <a:off x="862965" y="3614590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давление и 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высоком давлении воздух обычно опускается, облаков становится меньше, а небо выглядит яснее. Для людей это означало более спокойный день для дороги, работы в поле или плавания.
</a:t>
            </a:r>
            <a:endParaRPr lang="en-US" sz="979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погода без формул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Разлив, который кормил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долине Нила приход воды менял весь ритм жизни. Когда река разливалась, поля покрывались плодородным илом, и земледельцы ждали момента, чтобы снова выйти в поле.
</a:t>
            </a:r>
            <a:endParaRPr lang="en-US" sz="1066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по отступившей воде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ухода воды на влажной земле можно было сеять зерно. Сельские общины следили за уровнем реки особенно внимательно, потому что ошибка в сроках могла стоить будущего урожая.
</a:t>
            </a:r>
            <a:endParaRPr lang="en-US" sz="1022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до нового подъёма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моменту сбора урожая нужно было успеть до следующего подъёма воды. Поэтому календарь, работа на полях и хранение зерна были тесно связаны с сезонным поведением Нила.
</a:t>
            </a:r>
            <a:endParaRPr lang="en-US" sz="1043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Нил задавал ритм жизни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 климате Междуречья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жаркой и сухой Месопотамии вода была не просто ресурсом, а условием самой жизни. Люди берегли каналы, колодцы и запасы, потому что редкий дождь быстро уходил из памяти, а засуха могла затянуться.
</a:t>
            </a:r>
            <a:endParaRPr lang="en-US" sz="1159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под влиянием неба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влияла и на торговлю: если путь становился опасным, товары задерживались, а их стоимость росла. Для купцов это означало, что небо могло менять не только маршрут, но и прибыль.
</a:t>
            </a:r>
            <a:endParaRPr lang="en-US" sz="117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 сезону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Пыльные ветры и жара заставляли караваны двигаться в подходящий сезон. Путники выбирали более короткие и безопасные участки пути, чтобы уменьшить риск перегрева людей, животных и грузов.
</a:t>
            </a:r>
            <a:endParaRPr lang="en-US" sz="1146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песчаных бурь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бури были особенно опасны в открытой местности. Они скрывали ориентиры, сбивали с пути и делали переход через равнину испытанием, где ошибка могла обернуться потерей людей и вьючных животных.
</a:t>
            </a:r>
            <a:endParaRPr lang="en-US" sz="11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ветры в жизни античного мира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Попутный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смотрели на небо и ждали удачного ветра, который ускорял путь между портами. Если ветер менялся, приходилось корректировать курс, иначе корабль терял время и мог попасть в опасную зону.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морских бурь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ломали мачты, рвали паруса и заставляли суда искать укрытие. Поэтому многие плавания планировали на более спокойные месяцы, когда море было предсказуемее и риск меньше.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видимость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 грозы делали берег и звёзды плохо различимыми, а значит, навигация становилась сложнее. Для торговца или капитана ошибка могла означать потерю груза, задержку и угрозу для команды.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ритмы неба становились календарём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Наблюдатели отмечали облака, дождь и направление ветров, связывая их с сельскими работами. Повторяющиеся сезонные признаки помогали заранее понимать, когда ожидать влаги и когда начинать подготовку к посеву.
</a:t>
            </a:r>
            <a:endParaRPr lang="en-US" sz="1458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знания стали частью хозяйственного календаря. Правители и земледельцы учитывали ритм муссонов, чтобы распределять труд, следить за реками и заранее готовить запасы на период дождей или засухи.
</a:t>
            </a:r>
            <a:endParaRPr lang="en-US" sz="1437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риса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такие наблюдения помогли точнее планировать рисоводство. Знание времени дождей и наводнений позволяло успевать с посадкой, сбором урожая и хранением зерна для следующего цикла.
</a:t>
            </a:r>
            <a:endParaRPr lang="en-US" sz="14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040" y="3162810"/>
            <a:ext cx="3375660" cy="1447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оставалась частью повседневности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 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Средневековье крестьяне всё так же следили за облаками, туманом и ветром. От этого зависело, выйдет ли посев, удастся ли сено и хватит ли корма зимой.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берег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Рыбаки и жители берегов особенно зависели от спокойной воды и предсказуемого ветра. Небо подсказывало, когда выходить в море, а когда лучше переждать непогоду у берега.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переправы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выбирали дорогу по состоянию неба и земли. Размытые тропы, паводки и метели могли остановить путь быстрее любой преграды, поэтому погода влияла на сроки поездок не меньше, чем расстояние.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040" y="1604050"/>
            <a:ext cx="2771264" cy="28180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862964" y="1729033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которая задерживает хлеб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весна задерживала рост растений, а зерно не успевало окрепнуть до лета. После такого сезона людям приходилось экономить еду и надеяться на припасы, собранные заранее.
</a:t>
            </a:r>
            <a:endParaRPr lang="en-US" sz="1009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2672540"/>
            <a:ext cx="3509012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без сухих дней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Дождливое лето могло испортить сено и мешать уборке урожая. Если колосья сгнивали или поля оставались мокрыми, община теряла часть запасов ещё до начала зимы.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862965" y="3614590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Заморозки и нехватка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заморозки били по тем культурам, которые ещё не успели созреть. Тогда возникали голод, рост цен и переселение людей туда, где было легче прокормиться.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погода превращалась в бедствие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момента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 море капитаны смотрели на облака, цвет неба и направление ветра. От этого зависело, пойдёт ли корабль быстро или вынужден будет ждать более безопасного окна для плавания.
</a:t>
            </a:r>
            <a:endParaRPr lang="en-US" sz="12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 течение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узких проливах ветер мог помочь пройти быстрее, но при встречном потоке суда теряли управление. Моряки старались использовать знакомые маршруты, где течение и ветер работали в их пользу.
</a:t>
            </a:r>
            <a:endParaRPr lang="en-US" sz="12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безопаснее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открытом море особенно опасными были внезапные штормы. Поэтому торговые рейсы часто планировали с учётом сезона, чтобы меньше рисковать грузом, кораблём и жизнью команды.
</a:t>
            </a:r>
            <a:endParaRPr lang="en-US" sz="12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мореходы читали небо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26767"/>
            <a:ext cx="750900" cy="667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60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знания о небе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Светила как 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помогали связывать положение светил с временем года. Это позволяло точнее понимать смену сезонов и заранее готовиться к работам в поле или к дальнему пути.
</a:t>
            </a:r>
            <a:endParaRPr lang="en-US" sz="1409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атмосферой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практики сравнивали погоду, движение облаков и ритмы природы. Такие наблюдения помогали замечать, когда приближается жара, ветер или период дождей, важный для хозяйства.
</a:t>
            </a:r>
            <a:endParaRPr lang="en-US" sz="1409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и путешественники учитывали направление ветров, перегрев и песчаные бури. Это помогало выбирать время выхода в дорогу и уменьшать риск потери людей, животных и товара.
</a:t>
            </a:r>
            <a:endParaRPr lang="en-US" sz="1409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которые передаются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записи делали знания более точными и полезными для других. Так практический опыт превращался в систему, которую можно было передавать от учёного к ученику и от купца к купцу.
</a:t>
            </a:r>
            <a:endParaRPr lang="en-US" sz="14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которое решало судьбы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не видна, но без неё невозможны дыхание, дождь, тепло и безопасные дороги. Древние люди учились читать небо, потому что это помогало им жить, работать и выживать.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2026-07-26T11:59:50Z</dcterms:created>
  <dcterms:modified xsi:type="dcterms:W3CDTF">2026-07-26T11:59:50Z</dcterms:modified>
</cp:coreProperties>
</file>