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проходящая через вершины треугольника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описанную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треугольники, окружности и углы, а ещё учит строить и проверять решения. Она помогает находить центр, радиус и понимать, как меняется положение окружности в разных треугольниках.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основные обозначения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55052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 проходит через все три вершины треугольника и при этом является единственной для данного невырожденного треугольника. Это её главное определяющее свойство.
</a:t>
            </a:r>
            <a:endParaRPr lang="en-US" sz="1196" dirty="0"/>
          </a:p>
        </p:txBody>
      </p:sp>
      <p:sp>
        <p:nvSpPr>
          <p:cNvPr id="11" name="Text 3"/>
          <p:cNvSpPr txBox="1"/>
          <p:nvPr/>
        </p:nvSpPr>
        <p:spPr>
          <a:xfrm>
            <a:off x="270050" y="2244513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обычно обозначают буквой O. Именно от этой точки до вершин A, B и C измеряются равные расстояния, равные радиусу окружности.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50" y="2938502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радиуса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описанной окружности обозначают буквой R. Отрезки OA, OB и OC — это радиусы одной и той же окружности, поэтому их длины совпадают.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0050" y="363248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точки задают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заданы три точки, не лежащие на одной прямой, через них можно провести только одну окружность. Поэтому треугольник однозначно определяет свою описанную окружность.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70050" y="4326450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задачами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геометрии эти обозначения нужны для построения окружности, доказательства равенств и вычисления расстояний. Они делают решение задач более наглядным и точным.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описанная окружность на чертеже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 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треугольник ABC расположен внутри окружности так, что точки A, B и C лежат на её линии. Это и есть описанная окружность.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радиусы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центра O к вершинам проведены отрезки OA, OB и OC. Все они равны, потому что являются радиусами одной окружности и показывают одинаковое расстояние.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радиуса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обычно обозначают буквой R. На рисунке удобно отметить его на одном из отрезков, например OA, чтобы было видно, откуда берутся остальные равные отрезки.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 остроугольный, центр O находится внутри фигуры. Такое расположение помогает быстро понять, как выглядит чертёж и где искать точку пересечения.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центр описанной окружности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 серединным перпендикулярам сторон треугольника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центр лежит на серединных перпендикулярах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серединного перпендикуляра к отрезку равноудалена от его концов. Это свойство и используется, когда нужно найти центр описанной окружности.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OA и OB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O лежит на серединном перпендикуляре к AB, то расстояния OA и OB равны. Значит, O одинаково удалена от концов этого отрезка.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OA и OC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O лежит и на серединном перпендикуляре к AC, то расстояния OA и OC тоже равны. Тогда одна точка удовлетворяет сразу двум условиям.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 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 OA = OB и OA = OC следует, что OA = OB = OC. Поэтому точка O подходит как центр окружности, проходящей через A, B и C.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центра описанной окружности в разных треугольниках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центра зависит от вида треугольника, но описанная окружность существует во всех случаях.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центр равноудалён от вершин, но его положение меняется вместе с углами треугольника.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описанной окружности и серединных перпендикуляров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расстояний от центра до вершин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все три расстояния совпадают, даже если сам треугольник имеет разные стороны.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OA, OB и OC подтверждает, что вершины лежат на одной окружности с центром O.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свойство описанной окружности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593099"/>
            <a:ext cx="432900" cy="43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297501"/>
            <a:ext cx="432900" cy="43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25954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06306"/>
            <a:ext cx="432900" cy="43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10702"/>
            <a:ext cx="432900" cy="43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описанной окружности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находится в точке пересечения серединных перпендикуляров к сторонам треугольника. Это позволяет строить его точно и без лишних измерений.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три точки, которые не лежат на одной прямой, проходит только одна окружность. Поэтому у каждого невырожденного треугольника описанная окружность единственная.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центр описанной окружности лежит на середине гипотенузы. Это свойство особенно удобно для быстрых построений и проверки ответов.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радиусом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описанной окружности связан с длинами сторон и площадью треугольника. Благодаря этому можно находить нужную величину, даже если центр на чертеже не указан.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помогают решать задачи на построение, вычисление расстояний и доказательство равенств. Они объединяют несколько тем школьной геометрии в одном разделе.
</a:t>
            </a:r>
            <a:endParaRPr lang="en-US" sz="10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находить радиус описанной окружности, если известны стороны и площадь треугольника.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основная формула для вычислений в задачах: она связывает размеры треугольника с его описанной окружностью.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= abc / 4S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радиуса описанной окружности для любого треугольника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и гипотенуза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прямоугольного треугольника описанная окружность строится особенно просто: гипотенуза становится диаметром, а вершина прямого угла лежит на окружности.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 расположен в середине гипотенузы, потому что эта точка одинаково удалена от обоих её концов и от третьей вершины треугольника.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радиус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гипотенуза, радиус находится сразу: он равен половине её длины. Это удобно в задачах, где не требуется полное построение окружности.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чертежа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помогает быстро проверить ответ: если центр найден не на гипотенузе, значит, в построении допущена ошибка или треугольник выбран неверно.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связь с античной геометрией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и классическая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описанной окружности вошла в геометрию ещё в античности, когда древнегреческие математики изучали связь между окружностями, углами и треугольниками. В «Началах» Евклида эти свойства получили строгую и понятную форму. Именно оттуда началось систематическое изучение многих школьных фактов.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как язык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античных геометров рисунок был не украшением, а частью рассуждения. Они строили фигуры циркулем и линейкой, а затем доказывали, почему найденный центр действительно равноудалён от вершин. Такой подход и сегодня помогает понимать, откуда берутся геометрические правила.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веков
</a:t>
            </a:r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чертёж с треугольником ABC и центром O почти не отличается по идее от древнего. Меняются только оформление и обозначения, а сама логика остаётся прежней: из свойств фигуры выводится точный результат. Это показывает, насколько устойчивы основные идеи геометрии.
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помогают найти описанную окружность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задачи подсказывают, какой способ построения или вычисления выбрать без лишних шагов.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полнее исходные данные, тем быстрее находится окружность; при координатах и сторонах чаще требуется вычисление, а при трёх вершинах — построение.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геометрии 8 класса; классификация способов по типам исходных данных
</a:t>
            </a:r>
            <a:endParaRPr lang="en-US" sz="7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больше вписанного, опирающегося на ту же дугу.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находить неизвестные углы в задачах на окружность и проверять, верно ли выполнен чертёж.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центрального и вписанного углов окружности, 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и вписанная окружности: в чём разница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двух окружностей разные точки касания, центры и способы применения в задачах.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окружности связаны с одним треугольником, но описанная опирается на вершины, а вписанная — на стороны и касания.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свойства окружностей и треугольника
</a:t>
            </a:r>
            <a:endParaRPr lang="en-US" sz="7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с описанной окружностью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и вычислениях в задачах на окружность около треугольника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 треугольника влияет на положение центра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центра меняется, потому что серединные перпендикуляры пересекаются в разных частях плоскости.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треугольника определяет место центра, но не меняет главное свойство: равное расстояние до всех вершин.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геометрия: свойства описанной окружности и треугольников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 на описанную окружность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две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описанную окружность путают с вписанной и неверно ищут центр внутри треугольника. На самом деле описанная окружность проходит через вершины, а не касается сторон.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определяют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центр часто ищут как пересечение биссектрис, хотя он находится в середине гипотенузы. Это правило ускоряет построение и помогает избежать лишних линий.
</a:t>
            </a:r>
            <a:endParaRPr lang="en-US" sz="1384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Сужают область существования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считать, что описанная окружность есть только у остроугольных треугольников. Она существует у любого невырожденного треугольника, независимо от его углов.
</a:t>
            </a:r>
            <a:endParaRPr lang="en-US" sz="1384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без 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сверять результат с условием: все три вершины должны лежать на одной окружности. Если хотя бы одна точка не совпадает, построение нужно исправить.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применения в школьной задаче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Считываем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выписывают известные стороны, площадь или углы треугольника. Это помогает понять, можно ли сразу использовать формулу радиуса или сначала нужно выполнить дополнительное построение.
</a:t>
            </a:r>
            <a:endParaRPr lang="en-US" sz="1036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радиус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все стороны и площадь, применяют формулу R = abc / 4S. Она даёт радиус описанной окружности и связывает размеры треугольника с его вершинами.
</a:t>
            </a:r>
            <a:endParaRPr lang="en-US" sz="1133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 найденного центра проводят окружность с радиусом OA. Она должна пройти через B и C, что служит проверкой правильности вычислений и самого чертежа.
</a:t>
            </a:r>
            <a:endParaRPr lang="en-US" sz="1133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показывает, как теоретические свойства превращаются в практический приём решения. Один и тот же алгоритм подходит и для построения, и для проверки ответа.
</a:t>
            </a:r>
            <a:endParaRPr lang="en-US" sz="113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окружность: главное без лишнего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 проходит через вершины треугольника, а её центр одинаково удалён от них. Знание этого помогает строить чертежи, находить радиус и уверенно решать задачи 8 класса.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2026-05-29T05:00:57Z</dcterms:created>
  <dcterms:modified xsi:type="dcterms:W3CDTF">2026-05-29T05:00:57Z</dcterms:modified>
</cp:coreProperties>
</file>