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образуют целостные системы и поддерживают жизнь на территории.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организмов: структуры и связи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 природе связаны постоянно: они конкурируют, питаются друг другом, сотрудничают и влияют на численность популяций. Именно поэтому изучение сообществ помогает понять устройство леса, степи, озера и любой экосистемы.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Сообщества: скрытая основа разнообразия природы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сообщества организмов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образуют популяции разных видов, которые живут в одном биотопе и связаны множеством взаимодействий. Их объединяет не просто соседство, а постоянный обмен веществом, энергией и влиянием.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обитание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входит в состав экосистемы и вместе с неживой средой образует единую природную систему. Поэтому изменения в одном компоненте неизбежно отражаются на других элементах.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экосистемы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не существует отдельно от условий среды: температура, влажность, освещённость и состав почвы или воды определяют, какие виды смогут в нём жить и как будут распределяться.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сообщества важны видовой состав, численность организмов, доминирование отдельных популяций, ярусность и сезонная изменчивость. По этим признакам можно судить о сложности и устойчивости всей системы.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 и биологии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живой природы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уровней показывает, как возрастает сложность организации живой природы.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объединяет популяции разных видов и служит промежуточным уровнем между популяцией и экосистемой.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еловом лесу именно ель определяет общий облик сообщества: она создаёт тень, изменяет влажность и условия для подроста. Под её пологом формируется особая среда, в которой одни виды получают преимущество, а другие исчезают.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задаёт ель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степных сообществах главным фоном становятся ковыль и другие злаки. Они удерживают почву, формируют микроклимат и задают условия для животных, которые зависят от открытого пространства и обилия травяного покрова.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где господствуют злаки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рифовых экосистемах доминируют кораллы: их скелеты создают сложный каркас, где поселяются многочисленные организмы. Именно доминирующий вид во многом определяет, как выглядит биоценоз и сколько связей в нём возникает.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как мир кораллов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состав и доминирующие виды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запасённая в живом веществе, постепенно расходуется на дыхание, движение и обмен веществ, поэтому вверх по цепи проходит лишь малая часть потока.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перехода к верхним уровням доступная энергия резко уменьшается, что ограничивает численность хищников.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экологии; правило «10%» в упрощённом виде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по трофическим уровням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150" y="3714524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9150" y="5104049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консументы и редуценты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растения, водоросли и цианобактерии создают органические вещества из неорганических. Они запускают поток энергии в сообществе и служат основой для всех последующих трофических уровней.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Травоядные, хищники и всеядные организмы получают готовое органическое вещество, поедая других живых существ. Через них энергия передаётся дальше, а связи в сообществе становятся многоступенчатыми.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разлагают мёртвые остатки, превращая их в минеральные вещества. Благодаря их работе элементы снова становятся доступными растениям и замыкают круговорот веществ.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 сообществе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переходы вещества и энергии между организмами в природном сообществе.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цепи видны особенно хорошо на лугу или в лесной опушке: зелёные растения переходят к травоядным, затем к хищникам. В конце пути всегда работают редуценты, возвращающие вещества в среду и поддерживающие новый круг жизни.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Пастбищная цепь начинается с живых растений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лесной подстилке, прудовом иле или почве питание часто начинается не с живых растений, а с мёртвого органического вещества. Опавшие листья, остатки организмов и продукты разложения становятся основой для множества мелких потребителей.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Детритная цепь работает на остатках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цепи и пищевая сеть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помогают сравнивать уровни сообщества и показывают, почему высокие уровни цепи не могут быть многочисленными.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трофический уровень, тем меньше доступные ресурсы; энергия убывает всегда, а численность и биомасса могут иметь исключения.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школьному курсу экологии; значения условные, для наглядности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 сообщества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межвидовых отношений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2702026" y="1252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видами в сообществе возникают отношения, которые по-разному влияют на их выживание и размножение. Одни связи выгодны обоим участникам, другие полезны только одному, а третьи ослабляют или даже подавляют соседние виды.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702026" y="5581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и вредные эффекты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Аменсализм показывает, что один вид может быть подавлен без прямой выгоды для другого, например при затенении или выделении веществ. Поэтому структура сообщества формируется не одной связью, а множеством одновременно действующих взаимодействий.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702026" y="44990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и односторонняя выгода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приносит пользу обоим видам, а комменсализм выгоден только одному из них и почти не влияет на другого. Такие отношения особенно важны для устойчивости сообществ и их внутреннего разнообразия.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702026" y="34167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и паразитизм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 паразитизм основаны на использовании одного организма другим. В первом случае жертва обычно погибает, во втором хозяин долго сохраняет жизнь, но теряет ресурсы и ослабевает.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2702026" y="23345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 борьба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появляется, когда виды используют одни и те же ресурсы: пищу, свет, пространство, убежища или партнёров. Она может снижать численность популяций и менять распределение организмов в пределах сообщества.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курс биологии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межвидовых отношений и их эффект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показывают, как каждая связь влияет на участников взаимодействия.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экологическая ситуация может давать разные эффекты для видов, а знаки взаимодействий помогают быстро оценить их роль в сообществе.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 экологическая ниша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24925" y="1853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конкуренция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24925" y="2282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усиливается, если разные виды претендуют на одни и те же ресурсы: пищу, свет, пространство, укрытия или места размножения. Чем меньше ресурсов, тем острее соперничество.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524925" y="3390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ниша
</a:t>
            </a:r>
            <a:endParaRPr lang="en-US" sz="1700" dirty="0"/>
          </a:p>
        </p:txBody>
      </p:sp>
      <p:sp>
        <p:nvSpPr>
          <p:cNvPr id="14" name="Text 5"/>
          <p:cNvSpPr txBox="1"/>
          <p:nvPr/>
        </p:nvSpPr>
        <p:spPr>
          <a:xfrm>
            <a:off x="1524925" y="3819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включает не только место вида в сообществе, но и его питание, время активности, способы добывания ресурсов и роль в круговороте веществ. Это «профессия» вида в природе.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524925" y="4927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сходства ниш
</a:t>
            </a:r>
            <a:endParaRPr lang="en-US" sz="1700" dirty="0"/>
          </a:p>
        </p:txBody>
      </p:sp>
      <p:sp>
        <p:nvSpPr>
          <p:cNvPr id="16" name="Text 7"/>
          <p:cNvSpPr txBox="1"/>
          <p:nvPr/>
        </p:nvSpPr>
        <p:spPr>
          <a:xfrm>
            <a:off x="1524925" y="5356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ниши слишком похожи, более сильный конкурент может вытеснить другой вид или заставить его перейти к использованию иных ресурсов. Поэтому разделение ниш снижает конфликт и позволяет видам сосуществовать.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и пространственная структура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организмы распределяются по вертикали: древесный, кустарниковый, травяной и моховой ярусы. Каждый слой создаёт свои условия освещённости, влажности и защиты от ветра, поэтому там живут разные виды.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ярусы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водной среде тоже есть пространственное разделение: поверхностный слой, толща воды и донная зона. В каждом из них обитают организмы, приспособленные к разному свету, температуре и содержанию кислорода.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водоёма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помогает многим видам использовать одну территорию без прямого постоянного соперничества. Одни растения тянутся к свету, другие довольствуются полутенью, а животные выбирают свой участок и уровень.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конкуренции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организация делает сообщество более сложным и устойчивым. Чем точнее виды распределены по слоям и микроместам, тем больше организмов может существовать на ограниченной площади.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сообщества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сообществ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активный рост растений, появляются молодые побеги и цветки, возрастает активность опылителей. Для многих видов это время пробуждения, заселения территории и начала размножения.
</a:t>
            </a:r>
            <a:endParaRPr lang="en-US" sz="1506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5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Пищевых ресурсов становится больше, поэтому усиливаются питание, рост и выведение потомства. В сообществах возрастает разнообразие связей между растениями, травоядными, хищниками и опылителями.
</a:t>
            </a:r>
            <a:endParaRPr lang="en-US" sz="1443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накапливают запасы, завершают размножение и готовятся к неблагоприятному периоду. У части видов меняются места обитания, а у животных усиливаются миграции и поиски укрытий.
</a:t>
            </a:r>
            <a:endParaRPr lang="en-US" sz="1575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60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организмов снижается активность, замедляются обмен веществ и размножение, сокращается число доступных пищевых связей. Сообщество сохраняется, но работает в более «сжатом» режиме.
</a:t>
            </a:r>
            <a:endParaRPr lang="en-US" sz="1476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Сукцессия: смена сообществ во времени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закономерную смену сообществ на нарушенной территории или после появления новой среды.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численность популяций воздействуют не только ресурсы, но и враги, заболевания и погодные условия. Их влияние часто усиливает друг друга.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определяется совместным действием нескольких факторов, поэтому устойчивые колебания в природе возникают из-за сложной системы ограничений.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регулирующие численность видов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 саморегуляция сообщества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видовое разнообразие и чем разветвлённее пищевые сети, тем больше у сообщества возможностей перераспределять ресурсы и выдерживать внешние изменения без резкого разрушения структуры.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6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устойчивость
</a:t>
            </a:r>
            <a:endParaRPr lang="en-US" sz="1486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численность жертв возрастает, хищники получают больше пищи и тоже размножаются. Затем давление хищников усиливается, и численность жертв снижается до более устойчивого уровня.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саморегуляция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оказывают несоразмерно сильное влияние на сообщество, поэтому их исчезновение меняет целые цепи связей. Сложная система обратных связей помогает сообществу сохранять равновесие.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ключевые виды
</a:t>
            </a:r>
            <a:endParaRPr lang="en-US" sz="15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669267"/>
            <a:ext cx="5955300" cy="338926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Экология, школьный курс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природные сообщества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воздействия человека по-разному изменяют структуру и устойчивость сообществ.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может быстро нарушать природные связи, но охрана территорий и восстановительные меры способны сохранять и усиливать устойчивость сообществ.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связывают виды пищевыми, пространственными и сезонными отношениями. Их структура определяется разнообразием, ярусностью и межвидовыми взаимодействиями, а устойчивость поддерживается пищевыми сетями, круговоротом веществ и саморегуляцией.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организмов: связь, развитие, устойчивость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2026-06-02T00:01:25Z</dcterms:created>
  <dcterms:modified xsi:type="dcterms:W3CDTF">2026-06-02T00:01:25Z</dcterms:modified>
</cp:coreProperties>
</file>