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может звучать ярко и легко!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о 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законченную мысль, а слова в нём связаны по смыслу. Главные члены основывают его, второстепенные уточняют. Однородные члены могут быть и теми, и другими.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однородных членов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вопрос, поэтому к ним можно задать одинаковое слово-вопрос: кто? что? какой? что делает?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относятся к одному и тому же слову в предложении и выполняют одинаковую роль. Из-за этого они стоят рядом как настоящие помощники.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их читаем, слышится перечисление. Однородные члены могут соединяться союзами или идти друг за другом без союзов.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Перечисляем предметы и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«красные, жёлтые, зелёные листья» и «мама, папа и я» видно перечисление. Слова стоят рядом и относятся к одному предмету или группе.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однородных членов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«читает и пишет» одно и то же действие связано с одним словом. На рисунке удобно выделить однородные члены разными цветами, чтобы их было легче заметить.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отвечают на вопросы кто? что? и относятся к одному сказуемому. Они показывают, кто именно выполняет действие в предложении.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и девочка смеются» два подлежащих связаны с одним сказуемым. Значит, действие совершают сразу два лица.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«Ветер, дождь и туман пришли утром» тоже несколько подлежащих. Они помогают увидеть картину сразу целиком, без лишних повторов.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рассказывают об одном подлежащем, но называют несколько его действий. Так предложение становится живее и точнее.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«Птица взлетела, запела, замахала крыльями» одно подлежащее выполняет сразу три действия. Слушать такое предложение очень интересно.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сказуемых несколько, но подлежащее одно, значит, перед нами однородные сказуемые. Их легко проверить по смыслу и вопросу.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«Ребёнок улыбнулся и поздоровался» сказуемые соединены союзом. Они показывают, что одно и то же лицо действует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разные признаки одного предмета. В сочетании «большая, светлая, уютная комната» каждое слово помогает представить комнату ярче.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много подробностей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«тёплый и солнечный день» описывают один день, но с двух сторон сразу. Благодаря этому образ получается более живым и понятным.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отвечают на один и тот же вопрос и относятся к одному существительному. Поэтому они дружно работают в одном 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и обстоятельства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отвечают на один и тот же вопрос и относятся к одному слову. В примере «взял книгу, тетрадь, ручку» перечисляются предметы, которые взяли.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Обстоятельства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могут уточнять, как именно происходит действие. В предложении «писал быстро и аккуратно» однородные обстоятельства отвечают на один вопрос.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и как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обстоятельства показывают время: «пришёл утром, днём и вечером». Так одно действие описывается сразу несколькими похожими признаками.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однородные члены в 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слова шаг за шагом и смотрим, образуют ли они одну группу.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которые соединяют однородные члены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часто соединяются союзами и, а, но, или, да в значении «и». Союзы помогают показать связь слов и не запутаться в смысле.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соединяет похожие действия или предметы, а союзы а и но показывают различие или противопоставление. Так предложение становится точнее и интереснее.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однородные члены стоят без союзов. Тогда они просто перечисляются с паузой, как аккуратная цепочка слов, без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однородными членами ставится запятая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без союзов, между ними ставится запятая. Она помогает отделить слова в перечислении и не потерять ни одного предмета, признака или действия.
</a:t>
            </a:r>
            <a:endParaRPr lang="en-US" sz="962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«Мама купила яблоки, груши, бананы» запятая показывает, что слова стоят рядом как равные по роли. Так читать и писать намного легче, почти как по дорожным указателям.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ставится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одиночным союзом и, они обычно пишутся без запятой, потому что союз сам связывает слова в одно перечисление.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действует союз или, когда он соединяет однородные члены и показывает выбор между ними. Разделительная запятая здесь не нужна.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 в значении «и» тоже не требует запятой между однородными членами. Важно внимательно читать предложение и понимать смысл союза.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предложении «Папа и мама пришли домой» слова соединены спокойно и дружно. Запятая между ними не ставится, потому что это одно перечисление.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113" y="1986438"/>
            <a:ext cx="2445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04838"/>
            <a:ext cx="398700" cy="354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чтении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однородные члены, голос чуть приостанавливается между ними. Это помогает услышать перечисление и понять, что слова стоят рядом не случайно.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членами делаются короткие паузы. Они подсказывают: в предложении несколько одинаковых по роли слов, а не одно длинное и запутанное слово.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предложение живым и ясным. Слушатель легко замечает, что перечисляются предметы, признаки или действия, и быстрее понимает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схема предложения с однородными членами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подлежащее и сказуемое, чтобы увидеть главное в предложении.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основу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слова, которые отвечают на один вопрос и относятся к одному слову.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отмечаем одинаковые части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однородные члены обозначаем одинаково, потому что они выполняют одну и ту же роль.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записываем схему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однородными считают слова, которые отвечают на разные вопросы. Чтобы не ошибиться, сначала нужно проверить смысл и задать вопрос к каждому слову.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поставить запятую после одиночного союза и. Но если союз один и соединяет слова, запятая между ними не нужна.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проверка всегда начинается с вопроса, потом идёт смысл, а уже затем — запятая или союз. Такой порядок почти как маленький детектив.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ребята забывают посмотреть, к какому слову относятся однородные члены. Без этого легко спутать их с обычными соседними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для тренировки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выглянуло и сразу подсветило сад. Листья стали яркими, влажными, блестящими, будто их только что расчистили кисточкой. В таком предложении легко заметить однородные определения и представить картинку очень живо.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школьный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играл, смеялся, прыгал и не хотел уходить с площадки. Слова помогают увидеть сразу несколько действий одного героя. Такое перечисление звучит бодро и запоминается почти как маленькая считалочка.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мама, бабушка и сестра готовили ужин. На столе лежали хлеб, молоко, сыр. Здесь удобно искать однородные подлежащие и дополнения, а рисунок можно раскрасить тремя разными цветами.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шаг за шагом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найти однородные члены и не перепутать их с другими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бывают пяти основных ролей. Это помогает быстрее находить их в предложении и не путать подлежащие, сказуемые, определения, дополнения и обстоятельства.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ролей нужно помнить при разборе.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поют, кружатся, радуются весне» найди однородные сказуемые. Они отвечают на один вопрос и говорят о действиях одних и тех же птиц.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«Лена пишет красиво и аккуратно» определи однородные обстоятельства. Они показывают, как именно выполняется действие, и соединены союзом 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«Мы купили хлеб, молоко, сыр» найди однородные дополнения. Здесь слова перечисляются без союзов, поэтому между ними ставятся запятые.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делают предложение ярче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помогают говорить точнее, короче и выразительнее. Если научиться их находить, предложения станут понятнее, а письмо — аккуратнее и красивее.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2026-05-21T13:37:11Z</dcterms:created>
  <dcterms:modified xsi:type="dcterms:W3CDTF">2026-05-21T13:37:11Z</dcterms:modified>
</cp:coreProperties>
</file>