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светит днём, а звёзды — ночью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куда прячутся звёзды при ярком Солнце.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сутки Земля поворачивается вокруг своей оси. Поэтому сменяются день и ночь. Днём свет Солнца делает небо ярким и голубым, а ночью темнота помогает увидеть далёкие звёзды.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 каждый день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наша ближайшая звезда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гораздо ближе к нам, чем любые другие звёзды. До него около 150 миллионов километров, но по космическим меркам это совсем рядом.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близкая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Солнце — это обычная звезда, для нас оно кажется особенно важным и огромным. Всё потому, что оно находится рядом и освещает Землю каждый день.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чудо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солнечного света не смогли бы жить растения, животные и люди. Солнце помогает растениям расти, а значит, поддерживает почти всё живое на планете.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опора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само излучает свет и тепло, а не заимствует их у других объектов. Благодаря этому на Земле есть тёплый день, свет и условия для жизни.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это далёкие светящиеся шары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тоже очень горячие и светятся сами. По сути, Солнце — одна из них, только наша собственная и очень удобная для землян.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 Солнце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звёзды находятся так далеко, что даже их сильный свет приходит к нам очень слабо. Поэтому на небе они выглядят крошечными точками.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Очень-очень далеко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не отражают солнечный свет, как луна или зеркало. Они сами являются источниками света, просто до нас доходит лишь его малая часть.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свет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меньше он кажется глазам. Поэтому даже огромные звёзды ночью выглядят как маленькие огоньки, а не как большие шары.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маленькие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небо становится очень ярким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воздухе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проходят через атмосферу и рассеиваются во все стороны. Из-за этого всё небо кажется светлым, будто его аккуратно подсветили сверху.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побеждает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днём никуда не исчезают, просто их свет слишком слаб для яркого фона. Ночное небо убирает это световое «соревнование» и звёзды снова становятся заметны.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неба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рассеивает солнечный свет так, что дневное небо кажется голубым. Мы видим не только свет, но и красивый цвет воздушного слоя.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звёзды теряются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фон очень яркий, слабый свет далёких звёзд просто не заметен. Это похоже на маленький фонарик рядом с огромной лампой.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Земле появляется день и ночь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вращение Земли меняет освещённую и тёмную стороны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не исчезают утром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продолжают светить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не гаснут по утрам и не прячутся по расписанию. Они светят постоянно, просто днём их свет становится слишком слабым на фоне Солнца.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намного ярче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освещает небо, его свет перекрывает слабое сияние звёзд. Глазам трудно заметить маленькие точки, если вокруг всё очень светлое.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помогает увидеть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яркий фон исчезает, и звёздный свет уже не теряется. Тогда небо становится удобной «сценой» для далёких светящихся точек.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не в исчезновении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звёзды не пропадают, а просто прячутся от нашего взгляда за дневной яркостью. Ночь снимает этот световой занавес.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нам и меняет небо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слой воздуха вокруг Земли. Он окружает планету, помогает нам дышать и защищает её от опасностей из космоса.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в атмосфере рассеивается по всему небу. Поэтому днём оно кажется светлым и голубым, а не тёмным, как в космосе.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Рассеивание света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яркого рассеянного света слабое сияние далёких звёзд почти теряется. Глазам трудно заметить крошечные огоньки на таком светлом фоне.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становятся слабее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не только защищает Землю, но и меняет, как выглядит небо. Она делает день ярким, а звёзды — более заметными ночью.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видимость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небо: Солнце — 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на небе чаще всего заметны Солнце и облака, а иногда и Луна. Всё вокруг залито светом, поэтому звёзды остаются почти невидимыми, словно очень тихие гости на шумном празднике.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открывает космическую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темнота, на небе появляются звёзды, Луна и иногда планеты. Ночное небо похоже на чёрный бархат, на котором светящиеся точки видны гораздо лучше.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умеет появляться и днём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чистое и прозрачное, Луну можно заметить даже днём. Это напоминает, что небо меняется не само по себе, а из-за света, тени и положения Земли.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небе днём и ночью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кажется больше звёзд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намного ближе к нам, чем любые другие звёзды. Поэтому оно выглядит большим и ярким, хотя в космосе оно — всего лишь одна из многих звёзд.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Земле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не всегда угадывает настоящий размер предмета. В небе гораздо важнее расстояние: близкое кажется большим, а далёкое — маленьким, даже если оно на самом деле огромно.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расстояние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звёзды могут быть очень крупными, но расстояние до них огромно. Из-за этого они кажутся крошечными светлыми точками, как далёкие огоньки в ночи.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звёзды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идёт не мгновенно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посылает свет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от Солнца начинает путь к Земле и летит через космос не останавливясь. Это самый быстрый «почтальон» в природе, но даже ему нужно время, чтобы добраться до нас.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8 минут 20 секунд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8 минут 20 секунд солнечный свет достигает Земли. Поэтому мы видим Солнце почти таким, какое оно есть сейчас, но всё же с маленькой задержкой.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далёких звёзд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некоторых звёзд свет идёт годы и даже тысячи лет. Значит, глядя на них, мы словно смотрим в далёкое прошлое, как на очень старую звёздную фотографию.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не видны рядом с Солнцем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яркий солнечный свет меняет вид дневного неба и скрывает слабые звёзды.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звёзды видно лучше всего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города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улице небо кажется светлее из-за фонарей, витрин и окон домов. Даже если очень стараться, звёзды прячутся на ярком фоне. Для глаз это почти как искать маленькую искорку рядом с большой лампой.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за городом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уехать подальше от света домов, и небо сразу становится темнее. Тогда на нём появляется гораздо больше звёзд, а иногда даже заметна полоска Млечного Пути. Небо будто раскрывает свой тайный рисунок.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небо выглядит чёрным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почти нет воздуха, который мог бы рассеивать солнечный свет по всему небу. Поэтому фон остаётся чёрным, а звёзды на нём заметны гораздо лучше.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атмосферы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нет голубого дневного свечения, слабый свет звёзд не теряется. Их точки сразу выделяются на тёмном фоне, как блёстки на чёрной бумаге.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видны ярче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космическим кораблём Солнце кажется очень ярким, потому что оно по-прежнему главный источник света. Без защиты смотреть на него опасно, даже если вокруг всё чёрное.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остаётся главным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звёзды — не одно и то же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отражают свет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сами не светятся, а только отражают солнечный свет. Поэтому их яркость зависит от положения Солнца и от того, как далеко они находятся от Земли.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вид на небе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обычно светят ровнее, а звёзды чаще мерцают. На небе они выглядят похоже, но устроены по-разному, как два разных фокуса в одной книге.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светят сами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это огромные горячие шары, которые излучают свет сами. Солнце тоже звезда, просто она для нас самая близкая и потому самая заметная.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всё время шевелится и перемешивается. Из-за этого свет звезды по дороге к глазам немного отклоняется, будто его слегка трясут невидимые ручки.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меняется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проходит через слои воздуха разной температуры, он становится то ярче, то слабее. Поэтому звёзды кажутся дрожащими или мигающими, хотя на самом деле они светят ровно.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мерцает меньше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горизонта и Солнце может казаться чуть дрожащим, но его яркость настолько велика, что мы замечаем это гораздо слабее. Оно словно слишком уверено в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небо у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можно посмотреть на небо и увидеть, что вокруг Солнца оно очень яркое. В таком свете слабые звёзды теряются, как маленькие огоньки рядом с огромным прожектором. Глазам просто не за что зацепиться.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Поздно вечером стоит выйти туда, где не мешают городские огни, и посмотреть вверх. На тёмном небе сразу становится видно больше звёзд, а иногда и Луну. Небо будто включает режим «показывать всё».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это наблюдением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понятна по трём шагам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три главных причины: яркость Солнца, вращение Земли и влияние атмосферы на видимость звёзд.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очень ярко освещает Землю, поэтому именно оно заметнее всего на дневном небе. Его свет легко перебивает слабое сияние далёких звёзд.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видим Солнце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продолжают светить и днём, просто их трудно разглядеть на светлом фоне. Они не прячутся и не гаснут, как любопытные огоньки за занавеской.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не исчезают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темнеет, слабый свет звёзд становится заметнее. Тёмный фон работает как экран, на котором маленькие точки света видно намного лучше.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помогает глазам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ночь и видимость звёзд зависят от вращения Земли, яркости Солнца и атмосферы. Вместе они каждый день рисуют для нас новое небо.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Солнце — ближайшая к нам звезда, поэтому оно кажется очень ярким. Звёзды светят всегда, но днём их скрывает светлое небо, а ночью они снова становятся заметны.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звёзды: почему небо меняется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2026-05-25T18:15:29Z</dcterms:created>
  <dcterms:modified xsi:type="dcterms:W3CDTF">2026-05-25T18:15:29Z</dcterms:modified>
</cp:coreProperties>
</file>