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финансирования фирмы и виды ценных бумаг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фирма привлекает капитал и какие инструменты для этого использует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нужен фирме на каждом этапе: от запуска производства до расширения и покрытия кассовых разрывов. Источники финансирования различаются по сроку, цене, риску и влиянию на управление, поэтому выбор всегда зависит от целей и возможностей бизнеса.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фирме капитал и как его найти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часть заработанных средств, которую фирма не выплачивает собственникам, а направляет на развитие. Такой источник не увеличивает долговую нагрузку и особенно полезен при стабильной выручке и контроле расходов.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Нераспределенная прибыль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Амортизация накапливается в составе затрат и затем возвращается в распоряжение фирмы как ресурс для обновления оборудования. Эти средства помогают поддерживать производство без привлечения внешнего финансирования.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Амортизационные отчисления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может высвободить деньги, если продает имущество, не используемое в основной деятельности. Такой шаг позволяет быстро получить капитал, не отвлекая ресурсы от ключевых бизнес-процессов.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Продажа непрофильных активов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запасов, ускорение расчетов с покупателями и более точное планирование закупок уменьшают замороженные средства. В результате фирма получает дополнительные внутренние ресурсы без роста обязательств.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Высвобождение оборотного капитала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внутренние источники капитала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взносы действующих владельцев помогают быстро поддержать проект или закрыть дефицит средств. При этом не возникают регулярные выплаты, как по кредиту, но возрастает ответственность участников.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Уставный капитал формирует начальную финансовую основу фирмы и показывает вклад собственников. Он повышает доверие к компании и служит базой для дальнейшего привлечения ресурсов.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Венчурные инвестиции обычно направляются в новые и рискованные проекты с высоким потенциалом роста. Инвестор получает долю в бизнесе, а фирма — ресурсы, экспертизу и поддержку 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 акций дает возможность привлечь значительный объем капитала от новых инвесторов. Такой способ особенно важен для роста, однако он может уменьшить долю прежних собственников и их влияние.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собственные источники капитала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Банковский кредит позволяет быстро получить нужную сумму на заранее согласованный срок. Фирма сохраняет управление, но обязана регулярно выплачивать проценты и возвращать основной долг.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Облигации, лизинг и коммерческий кредит помогают финансировать крупные покупки, оборудование и товарные запасы. Эти инструменты удобны, когда важно не отвлекать собственный капитал от текущей деятельности.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заемного финансирования связан с обязательными платежами. Если выручка снижается, нагрузка по долгу может стать слишком высокой и ухудшить платежеспособность фирмы.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Заемные источники финансирования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источники влияют на развитие, нагрузку и управление фирмой.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капитал повышает устойчивость, а заемные инструменты ускоряют развитие, но создают обязательные выплаты и финансовые риски.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финансов предприятия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источников капитала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выручка растет, заемные средства позволяют быстрее наращивать доходность для владельцев. Фирма использует привлеченный капитал как ускоритель: при удачном рынке прибыль собственников может увеличиваться заметно быстрее, чем без долга.
</a:t>
            </a:r>
            <a:endParaRPr lang="en-US" sz="1052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прибыли усиливает эффект долга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спрос снижается, проценты и погашение долга не исчезают. Тогда чистая прибыль уменьшается быстрее, чем выручка, а риск для компании возрастает, потому что обязательные платежи становятся тяжелее для бюджета.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продаж делает нагрузку ощутимее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финансового рычага хорошо видно, что доля заемных средств влияет на чувствительность результата. Чем выше долговая нагрузка, тем важнее точный расчет денежных потоков и запас ликвидности.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ростом и осторожностью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финансовый рычаг меняет результат фирмы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структуры финансирования фирмы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бизнеса доступ к рыночным источникам обычно расширяется.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Зрелые компании чаще опираются на прибыль и облигации, тогда как стартапы сильнее зависят от средств основателей и инвесторов.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источников финансирования на разных этапах развития фирмы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80477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70593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6341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 капитале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Акция подтверждает участие в акционерном обществе и дает владельцу имущественные права. Через нее инвестор становится совладельцем компании и может рассчитывать на часть ее результатов.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участия в управлении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акции обычно дают право голоса на общем собрании акционеров. Это позволяет владельцу участвовать в принятии ключевых решений и влиять на стратегию компании.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Дивиденды и ликвидационная 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Привилегированные акции часто дают приоритет в получении дивидендов и распределении имущества при ликвидации. При этом право голоса у них, как правило, ограничено или отсутствует.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акция своему владельцу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Облигация подтверждает, что эмитент обязан вернуть вложенную сумму в установленный срок. Дополнительно владелец получает доход в виде купона или разницы между ценой покупки и номиналом.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бумаги выпускают государство, муниципалитеты и компании. Надежность эмитента напрямую влияет на риск, поэтому облигации с более высоким доверием обычно воспринимаются как более стабильный инструмент.
</a:t>
            </a:r>
            <a:endParaRPr lang="en-US" sz="1262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фирмы выпуск облигаций удобен, когда нужен крупный капитал на определенный срок. Этот способ не передает часть собственности инвесторам, но требует дисциплины по выплатам и погашению долга.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Облигация как долговая ценная бумага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Вексель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Поставщик или заемщик оформляет письменное обязательство уплатить указанную сумму в определенный срок. Документ может использоваться как средство расчетов и как инструмент краткосрочного кредитования.
</a:t>
            </a:r>
            <a:endParaRPr lang="en-US" sz="1091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Владелец счета выдает банку распоряжение перечислить или выдать деньги получателю. Чек ускоряет расчеты между участниками сделки и уменьшает потребность в наличных.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Депозитный сертификат
</a:t>
            </a:r>
            <a:pPr algn="l" indent="0" marL="0">
              <a:lnSpc>
                <a:spcPct val="130039"/>
              </a:lnSpc>
              <a:buNone/>
            </a:pPr>
            <a:r>
              <a:rPr lang="en-US" sz="5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подтверждает внесение вклада и обещает возврат суммы с процентами по окончании срока. Такой инструмент помогает временно разместить свободные средства и сохранить ликвидность.
</a:t>
            </a:r>
            <a:endParaRPr lang="en-US" sz="1118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обращения в краткосрочных расчетах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источника начинается с цели и заканчивается контролем исполнения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фирма сопоставляет потребность в капитале с доступными источниками и условиями привлечения.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65524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канала привлечения капитала через рынок ценных бумаг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бумаги переходят от одного инвестора к другому, а не к эмитенту. Чем активнее торговля, тем легче продать актив и тем выше доверие к нему.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рынок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первичном рынке фирма размещает новые бумаги и получает деньги напрямую от инвесторов. Именно здесь эмитент превращает идею, проект или расширение производства в реальный капитал.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рынок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рынок расширяет доступ к финансированию, делает условия заимствования более понятными и повышает прозрачность бизнеса. Для компании это означает больше вариантов и ниже издержки привлечения.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 фирмы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видов ценных бумаг; условная шкала 1–5.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условная: чем выше показатель, тем больше неопределенность и потенциальная отдача для инвестора. Для векселей и облигаций важны срок и надежность эмитента.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риска увеличивается и возможный доход. На практике выбор зависит от готовности инвестора ждать результат и принимать колебания цены.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Доходность и риск разных видов ценных бумаг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Инвестор вправе рассчитывать на доход, доступ к достоверной информации и защиту своих интересов. Эти гарантии снижают риск злоупотреблений и делают вложения более предсказуемыми.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Эмитент получает финансовый ресурс для развития, но обязан раскрывать отчетность, соблюдать условия выпуска и своевременно выполнять платежи. Нарушение обязательств подрывает доверие рынка.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Проспект эмиссии и требования законодательства помогают заранее оценить надежность бумаги, ее условия и возможные ограничения. Это делает решение инвестора более осознанным и сравнимым с альтернативами.
</a:t>
            </a:r>
            <a:endParaRPr lang="en-US" sz="1138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Корпоративное управление связывает интересы сторон: компания привлекает капитал, а инвестор получает юридически защищенный механизм контроля. Баланс достигается через прозрачность, ответственность и соблюдение правил обращения бумаг.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инвестора и обязанности эмитента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016264"/>
            <a:ext cx="4063200" cy="14579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ценных бумаг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ценных бумаг и их ключевые признаки.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отличать бумаги по правовой природе и цели использования: одни дают долю в капитале, другие оформляют долг, третьи управляют риском.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ценных бумаг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 обновляет линию производства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компания выпускает облигации, когда нужно быстро собрать значительную сумму на модернизацию оборудования. Деньги идут на конкретный проект, а инвесторы получают фиксированный доход и понятный срок возврата.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бизнес ищет партнеров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фирма может привлечь капитал через выпуск акций или вход новых инвесторов. Так она получает средства на рост, а вместе с ними — возможность разделить риски и ответственность за развитие.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компания пополняет оборот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закупки товаров фирма иногда использует коммерческий кредит: поставщик отгружает продукцию с отсрочкой платежа. Это помогает не останавливать продажи и сохранять деньги в обороте до момента расчетов.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фирмы используют ценные бумаги для своих целей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инструментов финансирования; условная шкала факторов.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Эмиссия акций особенно полезна, когда фирме важнее укрепить баланс, чем сохранить прежнюю структуру собственников. Облигации чаще выбирают при стабильном денежном потоке.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подходят для привлечения капитала без жесткого графика выплат, а облигации — для сохранения контроля. Решение зависит от устойчивости бизнеса и цены денег.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выбора между акциями и облигациями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двух групп важно: чем больше заемных средств, тем выше нагрузка на денежный поток и тем строже нужно планировать платежи.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источников финансирования фирмы — собственные и заемные.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источников финансирования предприятия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развивается устойчиво, когда умеет сочетать внутренние ресурсы, заемные средства и выпуск ценных бумаг. Грамотный выбор источника снижает риск и поддерживает рост.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устойчивость начинается с грамотного выбора капитала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2026-05-25T14:05:42Z</dcterms:created>
  <dcterms:modified xsi:type="dcterms:W3CDTF">2026-05-25T14:05:42Z</dcterms:modified>
</cp:coreProperties>
</file>