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этапов физического, умственного и социального развития малыша после рождения.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ребёнка после рождения: ключевые этапы и факторы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после рождения — это сложный процесс изменений тела и психики. Он включает последовательное увеличение размеров, созревание систем и освоение новых умений, зависящих от генетики, питания и окружения.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роста и развития ребёнка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размеры новорождённого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вес новорождённого колеблется от 3200 до 3500 грамм, рост — от 48 до 53 сантиметров. Эти показатели служат исходной точкой для оценки последующего роста ребёнка.
</a:t>
            </a:r>
            <a:endParaRPr lang="en-US" sz="10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прироста за первый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первого года масса тела увеличивается примерно на 7 килограмм, а рост — на 25 сантиметров, отражая активный период интенсивного физического развития малыша.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 втором году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второго года ребёнок достигает рост 80–95 см и вес 11–13 кг. Скорость роста замедляется, но внутренние системы продолжают активно развиваться и совершенствоваться.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физического развития в первые годы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фундамент здоровья и развития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4–6 месяцев вводятся прикормы, включая каши, овощные и фруктовые пюре, что способствует разнообразию рациона и развитию пищевых навыков.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белки, витамины D и C, кальций и железо, поддерживающие костные структуры, иммунитет и мозговое развитие ребёнка.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молоко является основным источником питания первых месяцев жизни, обеспечивая нужные питательные вещества и иммунную защиту.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моторики как основа самостоятельности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двигательные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месяцы ребёнок учится держать голову, переворачиваться и садиться, постепенно осваивая контроль над телом и уверенность в движениях.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координации у 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2–3 годам развиваются навыки ходьбы, лазания и прыжков, что открывает возможности для активного познания окружающего мира и социальных взаимодействий.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нормы прироста роста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прирост происходит в первый год, замедляясь в дошкольном возрасте и возобновляясь во время пубертата.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этих норм могут указывать на проблемы, требующие медицинского обследования и коррекции.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и внешний вклад в развитие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 и дефицит питательных веществ способны замедлить физическое и психологическое развитие, несмотря на хорошую наследственность.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внешние условия, такие как питание и здоровье, могут значительно корректировать проявление наследственного потенциала.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основу: рост, телосложение и склонность к определённым темпам развития передаются от родителей ребёнку.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взаимодействия генетики и среды помогает вовремя выявлять риски и обеспечивать оптимальные условия для роста и развития ребёнка.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глубокого сна в выделении гормона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фаз глубокого сна в детском организме активно секретируется гормон роста, что стимулирует восстановление тканей и развитие органов. Качественный сон — залог здорового физического прогресса.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продолжительности сна с возрастом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Новорождённые спят около 16–18 часов, малыши 1–3 лет — 12–14 часов, школьники — 9–11 часов. Со взрослением меняются потребности, но достаточный отдых остаётся критически важным.
</a:t>
            </a:r>
            <a:endParaRPr lang="en-US" sz="931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снижает активность, ухудшает концентрацию и иммунитет. Дети чаще болеют и испытывают трудности в обучении при постоянном дефиците сна.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 влияет на рост и самочувствие ребёнка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745" y="1022065"/>
            <a:ext cx="17325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здоровье ребёнка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токсичных веществ из загрязнённого воздуха повышает риск заболеваний дыхательной системы и замедляет физическое развитие ребёнка.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вода может содержать вредные примеси, влияющие на общее состояние здоровья и рост, особенно у младших детей, чувствительных к токсинам.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вызывает стресс, мешает отдыху и сну, что негативно сказывается на психоэмоциональном состоянии и развитии малыша.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табачного дыма дома увеличивает риск заболеваний дыхания и задержек в развитии, особенно у детей раннего возраста.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 для ребёнка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школьного возраста рекомендуется минимум час активности в день: игры на свежем воздухе, спорт или танцы стимулируют физическое и психическое развитие.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нагрузки укрепляют костно-мышечную систему и развивают координацию движений, способствуя общему здоровью и выносливости.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предотвратить проблемы с весом и сердечно-сосудистой системой, формирует привычки здорового образа жизни с детства.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помогают детям освоить правила общения, учат работать в команде, развивают умение договариваться и сочувствовать окружающим, что способствует успешной социализации в коллективе.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социальная роль игры для ребенка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является основным способом освоения новых знаний, развития памяти, внимания и мышления у детей раннего возраста. В игровой деятельности формируются основы мелкой моторики через творчество и конструкторы.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головного мозга и когнитивные изменения с возрастом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возрасту младшего школьника продолжается формирование участков мозга, ответственных за память, внимание, планирование и самоконтроль, что улучшает учебные способности.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три года жизни происходит интенсивное наращивание нейронных связей, что определяет активное освоение речи и базовых социальных умений ребёнка.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 характеризуется совершенствованием мозговых структур и повышением эффективности обработки информации, что влияет на формирование личности и принятие решений.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развитие мозга значительно влияет качественное общение с взрослым, обучение и благоприятная окружающая среда, стимулирующие познавательные и социальные навыки.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и коммуникативных навыков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выражать эмоции через улыбку и гуление, устанавливает зрительный контакт, что является основой для дальнейшего общения.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 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осознанная речь, дети учатся делиться и проявлять простые эмоции, начинают взаимодействовать с окружающими.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5–8 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осваивает сложные формы общения, учится совместно решать проблемы, проявляет эмпатию и строит дружеские отношения.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родителей и сверстников играет ключевую роль в освоении социальных норм и формировании коммуникативных умений ребёнка.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сенсорных и речевых систем у детей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речевого развития включает этап лепета, появление первых слов к году и формирование простых фраз к двум годам, что важно для общения.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стимуляции речи и сенсорных навыков необходимо активное общение с взрослыми, чтение и разнообразные игры с использованием музыки и слов.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Сенсорное восприятие, включая зрение и слух, значительно улучшается к 6 годам, способствуя развитию координации движений и восприятию окружающего мира.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семейного окружения на развитие ребёнка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климат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семейная атмосфера создаёт чувство безопасности и стимулирует психическое развитие ребёнка. Спокойствие и внимание родителей способствуют формированию уверенности в себе.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поддержка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стресс, вызванный конфликтами или недостатком внимания, может тормозить развитие. Важно регулярно проявлять заботу, обсуждать эмоции и проводить время вместе для гармонии.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37141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здоровья для роста и развития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прививки защищают детей от тяжёлых инфекций, снижая риск осложнений и обеспечивая стабильный рост и развитие.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визиты к врачу помогают выявлять отклонения на ранних стадиях и своевременно принимать необходимые меры.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правильное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гигиенических правил и сбалансированное питание укрепляют иммунитет и помогают предотвратить частые заболевания у 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технологий и городской среды на ребёнка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шум и загрязнение воздуха создают стрессовые условия, что может замедлять физическое и психическое развитие детей в крупных мегаполисах.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физической активности из-за городской среды увеличивает риск избыточного веса и снижает выносливость ребёнка, что влияет на здоровье.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гаджетов способствует ухудшению зрения и возникновению проблем со сном у детей, что снижает их общую активность.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Положительным аспектом является доступ к образовательным ресурсам в интернете, однако важно соблюдать баланс между цифровой активностью и активным отдыхом.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раннего выявления и коррекции проблем развития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роста, поздняя ходьба или задержки речи могут быть признаками необходимости обследования и поддержки ребёнка.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специалистам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Педиатры, логопеды и психологи играют важную роль в диагностике и коррекции, помогая детям преодолевать трудности.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ранней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вмешательство значительно улучшает результаты коррекции и поддерживает гармоничное развитие ребёнка в 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в сопровождении и поддержке развития детей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педагоги обеспечивают необходимую заботу и поддержку, что способствует раскрытию талантов и формированию уверенности у ребёнка в разных сферах.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 врачами и специалистами позволяет своевременно решать проблемы, адаптировать обучение и организовывать развивающий досуг, учитывая индивидуальные потребности.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поддержки роста и развития ребёнка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 учётом питания, активности, семьи и медицины обеспечивает здоровое и гармоничное взросление детей, создавая фундамент для успешного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2026-05-09T14:23:57Z</dcterms:created>
  <dcterms:modified xsi:type="dcterms:W3CDTF">2026-05-09T14:23:57Z</dcterms:modified>
</cp:coreProperties>
</file>