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6810" y="745950"/>
            <a:ext cx="4213031" cy="4397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9095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Класс Насекомые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798800"/>
            <a:ext cx="2167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883775"/>
            <a:ext cx="4082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многочисленный класс животных на Земле: строение, жизненный цикл, роль в природе.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глобальное распространение насекомых
</a:t>
            </a:r>
            <a:endParaRPr lang="en-US" sz="2499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появились 400 миллионов лет назад и освоили почти все среды обитания планеты. В России описано более 80 тысяч видов среди миллиона известных во всём мире. Они фундаментальны для экосистем.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66318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класса Насекомые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4725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состоит из трёх отделов: голова, грудь и брюшко. На груди расположены шесть ног и обычно две пары крыльев, что характерно для большинства насекомых.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666350" y="251215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покров насекомых — хитиновый панцирь, обеспечивающий защиту и форму тела. Это основа их внешнего скелета.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146400" y="366960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происходит через трахейную систему, а ротовой аппарат адаптирован для грызения, сосания или прокалывания, в зависимости от пищевых предпочтений.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75" y="1219242"/>
            <a:ext cx="2088600" cy="17602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025" y="1219242"/>
            <a:ext cx="2088600" cy="17602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7875" y="1195692"/>
            <a:ext cx="2088600" cy="17602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насекомых: примеры видов
</a:t>
            </a:r>
            <a:endParaRPr lang="en-US" sz="2704" dirty="0"/>
          </a:p>
        </p:txBody>
      </p:sp>
      <p:sp>
        <p:nvSpPr>
          <p:cNvPr id="9" name="Text 1"/>
          <p:cNvSpPr txBox="1"/>
          <p:nvPr/>
        </p:nvSpPr>
        <p:spPr>
          <a:xfrm>
            <a:off x="81592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Бабочки и их удивительные крылья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Чешуекрылые имеют яркие крылья, служащие для привлечения и защиты. Они важны как опылители и индикаторы экологического здоровья.
</a:t>
            </a:r>
            <a:endParaRPr lang="en-US" sz="986" dirty="0"/>
          </a:p>
        </p:txBody>
      </p:sp>
      <p:sp>
        <p:nvSpPr>
          <p:cNvPr id="10" name="Text 2"/>
          <p:cNvSpPr txBox="1"/>
          <p:nvPr/>
        </p:nvSpPr>
        <p:spPr>
          <a:xfrm>
            <a:off x="346177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Жуки — самый крупный и разнообразный отряд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Жесткокрылые обладают твёрдыми надкрыльями и занимают множество экологических ниш, от разлагателей до сельскохозяйственных вредителей.
</a:t>
            </a:r>
            <a:endParaRPr lang="en-US" sz="968" dirty="0"/>
          </a:p>
        </p:txBody>
      </p:sp>
      <p:sp>
        <p:nvSpPr>
          <p:cNvPr id="11" name="Text 3"/>
          <p:cNvSpPr txBox="1"/>
          <p:nvPr/>
        </p:nvSpPr>
        <p:spPr>
          <a:xfrm>
            <a:off x="6107624" y="32898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Перепончатокрылые: пчёлы и муравьи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опыляют растения, а муравьи строят сложные колонии, влияя на экосистемы и помогая управлять численностью других насекомых.
</a:t>
            </a:r>
            <a:endParaRPr lang="en-US" sz="990" dirty="0"/>
          </a:p>
        </p:txBody>
      </p:sp>
      <p:sp>
        <p:nvSpPr>
          <p:cNvPr id="12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строения: голова насекомого
</a:t>
            </a:r>
            <a:endParaRPr lang="en-US" sz="270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Антенны служат органами обоняния и осязания, помогая ориентироваться в пространстве и находить пищу.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1331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Фасеточные глаза состоят из множества омматидиев, обеспечивая широкий угол обзора и восприятие движения.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862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Ротовой аппарат у жуков приспособлен для пережёвывания, у бабочек — для всасывания нектаров, у комаров — для прокалывания и сосания крови.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0393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эти органы формируют сложную систему восприятия и взаимодействия с окружающей средой.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Грудь и конечности насекомых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63157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груди и прикреплённые конечности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Грудь состоит из трёх сегментов, на каждом из которых располагается по паре ног. Часто на двух последних сегментах имеются крылья, обеспечивающие полёт.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76002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Функциональная специализация ног и крыльев
</a:t>
            </a:r>
            <a:pPr algn="l" indent="0" marL="0">
              <a:lnSpc>
                <a:spcPct val="115000"/>
              </a:lnSpc>
              <a:buNone/>
            </a:pPr>
            <a:r>
              <a:rPr lang="en-US" sz="10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Ноги у разных видов адаптированы для прыжков, плавания, копания или хватания добычи. Такая специализация связана с образом жизни и экологической нишей.
</a:t>
            </a:r>
            <a:endParaRPr lang="en-US" sz="115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Брюшко и системы органов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980188" y="140197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брюшке сосредоточены органы пищеварения, выделения и размножения, что обеспечивает жизнедеятельность насекомого.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980188" y="2564650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система состоит из трахей, открывающихся наружу через дыхальца, позволяя эффективно обмениваться газами.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980188" y="372732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половых органов отражает широкие стратегии размножения, включая сложное поведение и социальные структуры.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насекомых по отрядам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Жуки доминируют среди насекомых своим разнообразием, занимая почти половину всех видов. Пчёлы и муравьи важны для экосистем благодаря социальным структурам.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отражают преобладание жуков и значимость перепончатокрылых в биологических процессах. Разнообразие остальных отрядов поддерживает экосистемы разнообразием функций.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База данных энтомологических исследований, 2023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жизненный цикл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откладывают яйца в подходящие для выживания личинок места, обеспечивая их успешное развитие. Это важный этап жизненного цикла.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с полным метаморфозом включает стадии яйца, личинки, куколки и взрослой особи, что позволяет уменьшить конкуренцию между этапами развития.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2207519"/>
            <a:ext cx="3563700" cy="7284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типов развития насекомых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различия в циклах с полным и неполным метаморфозом на примерах разных отрядов.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Полный метаморфоз обеспечивает разделение функций между личинкой и взрослой особью, тогда как неполный сохраняет сходство в облике.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средней школы, 2022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9300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ниши насекомых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349400" y="1231576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заселяют разнообразные среды: от почвы и пресной воды до листьев и древесины, что позволяет им использовать широкий спектр ресурсов для питания и размножения.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349400" y="2113651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Обитают они в самых разных климатических зонах — от тропических лесов до холодных арктических широт, демонстрируя потрясающую адаптивность и жизнеспособность.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349400" y="2995726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природе насекомые выполняют роль опылителей растений, способствуя размножению многих культур и диких видов, что поддерживает устойчивость экосистем.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349400" y="3877801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насекомые участвуют в разложении органики, служат пищей для многих животных и могут выступать как паразиты, влияют на динамику биологических сообществ.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331" y="1076030"/>
            <a:ext cx="2684054" cy="26237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8292" y="1075714"/>
            <a:ext cx="2682274" cy="2711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5478" y="1067289"/>
            <a:ext cx="2682274" cy="2711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4880" y="3868714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как основа сельского хозяйства
</a:t>
            </a:r>
            <a:pPr algn="l" indent="0" marL="0">
              <a:lnSpc>
                <a:spcPct val="115000"/>
              </a:lnSpc>
              <a:buNone/>
            </a:pPr>
            <a:r>
              <a:rPr lang="en-US" sz="6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и шмели играют ключевую роль в опылении плодовых растений и сельскохозяйственных культур. Без них урожайность многих продуктов значительно снизилась бы, что крайне негативно сказывается на продовольственном обеспечении.
</a:t>
            </a:r>
            <a:endParaRPr lang="en-US" sz="742" dirty="0"/>
          </a:p>
        </p:txBody>
      </p:sp>
      <p:sp>
        <p:nvSpPr>
          <p:cNvPr id="10" name="Text 1"/>
          <p:cNvSpPr txBox="1"/>
          <p:nvPr/>
        </p:nvSpPr>
        <p:spPr>
          <a:xfrm>
            <a:off x="3707943" y="3885564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Насекомые-сапрофаги: жуки и мухи
</a:t>
            </a:r>
            <a:pPr algn="l" indent="0" marL="0">
              <a:lnSpc>
                <a:spcPct val="115000"/>
              </a:lnSpc>
              <a:buNone/>
            </a:pPr>
            <a:r>
              <a:rPr lang="en-US" sz="7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Жуки и мухи способствуют разложению органических остатков, улучшая плодородие почвы. Их деятельность ускоряет круговорот веществ в природе, что положительно влияет на рост растений и здоровье экосистем.
</a:t>
            </a:r>
            <a:endParaRPr lang="en-US" sz="812" dirty="0"/>
          </a:p>
        </p:txBody>
      </p:sp>
      <p:sp>
        <p:nvSpPr>
          <p:cNvPr id="11" name="Text 2"/>
          <p:cNvSpPr txBox="1"/>
          <p:nvPr/>
        </p:nvSpPr>
        <p:spPr>
          <a:xfrm>
            <a:off x="6625129" y="3877139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Вредители и переносчики болезней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Саранча, тли и колорадский жук наносят значительный ущерб посевам и лесным насаждениям, снижая урожай. Тараканы и мухи могут распространять инфекционные заболевания среди людей, влияя на общественное здоровье.
</a:t>
            </a:r>
            <a:endParaRPr lang="en-US" sz="804" dirty="0"/>
          </a:p>
        </p:txBody>
      </p:sp>
      <p:sp>
        <p:nvSpPr>
          <p:cNvPr id="12" name="Text 3"/>
          <p:cNvSpPr txBox="1"/>
          <p:nvPr/>
        </p:nvSpPr>
        <p:spPr>
          <a:xfrm>
            <a:off x="18000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Взаимоотношения насекомых с человеком
</a:t>
            </a:r>
            <a:endParaRPr lang="en-US" sz="2704" dirty="0"/>
          </a:p>
        </p:txBody>
      </p:sp>
      <p:sp>
        <p:nvSpPr>
          <p:cNvPr id="13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цепочка с участием насекомых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энергии через уровни пищевой цепи в экосистемах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к выживанию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Мимикрия позволяет насекомым имитировать опасных или несъедобных животных, что снижает риск нападения хищников и увеличивает шансы на выживание.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38737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Хитиновый панцирь обеспечивает прочную защиту от механических повреждений, а яркая окраска многих видов служит предупредительным сигналом для врагов.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297475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Поведенческие особенности включают быструю реакцию на угрозы, умение быстро летать или скрываться, что существенно повышает их выживаемость в природе.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401275"/>
            <a:ext cx="51309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Рекордсмены среди насекомых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Жук-голиаф достигает массы до 100 граммов и считается самым крупным и тяжёлым жуком в мире, демонстрируя исключительную силу и размеры в насекомом мире.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Стрекоза способна развивать скорость полёта до 60 км/ч, что делает её одной из самых быстрых летающих насекомых, а термитная матка откладывает до 20 тысяч яиц ежедневно.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672797"/>
            <a:ext cx="3408600" cy="14887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насекомых в природе и у человека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54112" y="98586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разнообразие функций насекомых от опыления до вредительства с примерами ключевых видов каждого типа.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254112" y="191911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выполняют разнообразные экологические функции, влияя как на природу, так и на хозяйственную деятельность человека.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721450"/>
            <a:ext cx="34086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Систематика и экология насекомых, 2022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66318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 и охрана насекомых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4725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Основными угрозами для насекомых являются интенсивное применение пестицидов, которые снижают численность и нарушают жизненные циклы многих видов.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666350" y="251215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естественных местообитаний происходит из-за вырубки лесов, расширения городов и аграрного освоения земель, что ограничивает доступ к ресурсам и размножение.
</a:t>
            </a:r>
            <a:endParaRPr lang="en-US" sz="1195" dirty="0"/>
          </a:p>
        </p:txBody>
      </p:sp>
      <p:sp>
        <p:nvSpPr>
          <p:cNvPr id="10" name="Text 4"/>
          <p:cNvSpPr txBox="1"/>
          <p:nvPr/>
        </p:nvSpPr>
        <p:spPr>
          <a:xfrm>
            <a:off x="3146400" y="366960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изменения климата и загрязнение окружающей среды усиливают стресс на популяции насекомых, что требует разработки и реализации мер охраны и сохранения видов.
</a:t>
            </a:r>
            <a:endParaRPr lang="en-US" sz="114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50" y="987023"/>
            <a:ext cx="3512700" cy="20788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5200" y="1009034"/>
            <a:ext cx="3880200" cy="20348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94188" y="312635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 — внушительная биомасса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масса всех муравьёв на Земле составляет примерно 20% от всей сухопутной биомассы животных. Эти трудолюбивые насекомые создают сложные колонии и влияют на экосистему своей многочисленностью.
</a:t>
            </a:r>
            <a:endParaRPr lang="en-US" sz="882" dirty="0"/>
          </a:p>
        </p:txBody>
      </p:sp>
      <p:sp>
        <p:nvSpPr>
          <p:cNvPr id="9" name="Text 1"/>
          <p:cNvSpPr txBox="1"/>
          <p:nvPr/>
        </p:nvSpPr>
        <p:spPr>
          <a:xfrm>
            <a:off x="5599238" y="312635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Стремительные пчёлы и точные стрекозы
</a:t>
            </a:r>
            <a:pPr algn="l" indent="0" marL="0">
              <a:lnSpc>
                <a:spcPct val="115000"/>
              </a:lnSpc>
              <a:buNone/>
            </a:pPr>
            <a:r>
              <a:rPr lang="en-US" sz="7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умеют развивать скорость полёта до 65 км/ч, что помогает им эффективно опылить большое число растений. Стрекозы же ловят добычу в полёте с точностью около 95%, демонстрируя исключительные охотничьи навыки.
</a:t>
            </a:r>
            <a:endParaRPr lang="en-US" sz="847" dirty="0"/>
          </a:p>
        </p:txBody>
      </p:sp>
      <p:sp>
        <p:nvSpPr>
          <p:cNvPr id="10" name="Text 2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Удивительные факты о насекомых
</a:t>
            </a:r>
            <a:endParaRPr lang="en-US" sz="2704" dirty="0"/>
          </a:p>
        </p:txBody>
      </p:sp>
      <p:sp>
        <p:nvSpPr>
          <p:cNvPr id="11" name="Text 3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изучения и значение для будущего
</a:t>
            </a:r>
            <a:endParaRPr lang="en-US" sz="270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Биомиметика использует структуры и механизмы насекомых для создания новых материалов, вдохновляясь природными решениями для инноваций.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1331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становятся источником белка в рационе, что позволяет развивать устойчивое производство пищи без чрезмерных нагрузок на окружающую среду.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862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анатомии и поведения помогает разрабатывать роботов и автоматизированные системы, улучшающие эффективность в сельском хозяйстве и охране природы.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0393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Биотехнологические исследования с участием насекомых способствуют разработке лекарств и экологически безопасных методов защиты растений, снижая вред от химикатов.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507021"/>
            <a:ext cx="9144000" cy="263425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28100" y="478475"/>
            <a:ext cx="52878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насекомых для науки и общества
</a:t>
            </a:r>
            <a:pPr algn="ctr" indent="0" marL="0">
              <a:lnSpc>
                <a:spcPct val="90000"/>
              </a:lnSpc>
              <a:buNone/>
            </a:pPr>
            <a:r>
              <a:rPr lang="en-US" sz="30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биологии и роли насекомых важно для охраны природы, устойчивого земледелия и внедрения новых технологий, формируя уважительное отношение к окружающему миру и будущим поколениям.
</a:t>
            </a:r>
            <a:endParaRPr lang="en-US" sz="305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2026-05-08T20:10:15Z</dcterms:created>
  <dcterms:modified xsi:type="dcterms:W3CDTF">2026-05-08T20:10:15Z</dcterms:modified>
</cp:coreProperties>
</file>