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Сошлись два друга: мороз и вьюга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оживает в словах, как в сказке для младших школьников.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зимние явления часто описывают как живые. Мороз, вьюга, метель, стужа и иней помогают точно и красиво передать холод, движение снега и настроение зимы.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слова в русском языке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2451" y="1639059"/>
            <a:ext cx="280626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7164" y="1643683"/>
            <a:ext cx="350400" cy="311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7564" y="3368831"/>
            <a:ext cx="350400" cy="280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302051" y="3348634"/>
            <a:ext cx="280626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мороз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холод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приходит тогда, когда воздух становится очень холодным. Он щиплет щёки, нос и руки, поэтому на улице хочется двигаться быстрее и прятать ладони в тёплые варежки.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 замерзают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морозе вода быстро превращается в лёд. Лужи покрываются твёрдой коркой, а на окнах и ветках появляется белый иней, похожий на тонкие пушистые узоры.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видно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морозе тёплый воздух изо рта становится заметным белым паром. Это делает зимнюю прогулку особенно заметной: кажется, будто человек рисует в воздухе маленькие облачка.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хозяин зимы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текстах мороз часто похож на строгого зимнего хозяина. Он любит тишину, порядок и неподвижность, будто следит, чтобы всё вокруг стало тихим и серебристым.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Вьюга кружит снег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Вьюга — это сильный ветер со снегом. Он подхватывает снежинки, закручивает их в белые вихри и несёт по воздуху. Получается шумная и очень подвижная зимняя картина.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такая вьюга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Вьюга прячет дорогу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заметает следы, дорожки и сугробы, словно быстро стирает всё на своём пути. Тропинка может исчезнуть за несколько минут, а деревья кажутся тёмными силуэтами в снежной круговерти.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эти двое появляются рядом, зима словно становится героем истории. Один приносит холод, другой — снежный вихрь, и вся картина выглядит сказочно и немного озорно.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и вьюга часто приходят вместе. Холодный воздух помогает снегу не таять, а сильный ветер поднимает его с земли и делает зимний пейзаж особенно живым.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усиливает ощущение крепкой, лютой зимы, а вьюга добавляет движение, шум и кружение снежинок. Вместе они создают яркое впечатление, которое легко узнать в стихах и рассказах.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мороз и вьюга называют друзьями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зимняя непогода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явлений в зимний день: холод, снег и ветер действуют вместе.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морозного дня на улице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окнах появляется узор из инея. Стекло будто нарядилось в серебристое кружево, и сразу понятно: на улице крепкий мороз.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становятся белыми и серебристыми, а снег летит почти горизонтально. Ветер подхватывает снежинки и быстро уносит их с дорожек.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тропинке исчезают, а дыхание человека видно белым паром. На улице слышен скрип снега, и зима кажется особенно строгой.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Ёлки в снежных шапках
</a:t>
            </a:r>
            <a:pPr algn="ctr" indent="0" marL="0">
              <a:lnSpc>
                <a:spcPct val="100000"/>
              </a:lnSpc>
              <a:buNone/>
            </a:pPr>
            <a:r>
              <a:rPr lang="en-US" sz="5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зимнем лесу ёлки стоят неподвижно, будто ждут сказочного гостя. На их ветках лежит мягкий снег, а тёмные стволы деревьев заметно выделяются на светлом фоне. Между ними тянется тихая тропинка, почти скрытая сугробами.
</a:t>
            </a:r>
            <a:endParaRPr lang="en-US" sz="994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вдалеке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Где-то между деревьями можно представить тёплый огонёк у дома. Он особенно заметен на фоне синеватых теней и белого снега, поэтому весь лес кажется не только холодным, но и уютным, как иллюстрация из любимой зимней сказки.
</a:t>
            </a:r>
            <a:endParaRPr lang="en-US" sz="963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лес как в сказке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надевали несколько слоёв одежды, чтобы лучше удержать тепло. Чем холоднее было на улице, тем важнее становились тёплая рубаха, верхняя одежда и плотный пояс.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раньше защищались от сильного холода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утепляли, а щели закрывали, чтобы в дом не пробирался ледяной воздух. Так в избе становилось теплее, и морозу было труднее заглянуть внутрь.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метели старались не выходить без нужды на улицу. Сильный ветер мог быстро замести дорогу, поэтому безопаснее было переждать непогоду дома.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были шапка, шарф, варежки и валенки. Эти вещи помогали сохранить тепло, чтобы мороз не успел быстро забрать его у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4582" y="1565209"/>
            <a:ext cx="296363" cy="33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8064" y="1594399"/>
            <a:ext cx="350400" cy="280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73414" y="3277684"/>
            <a:ext cx="338700" cy="33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53914" y="3277684"/>
            <a:ext cx="338700" cy="338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говорить о зиме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Иней похож на белый пушистый узор. Он появляется на ветках, травах и стёклах, делая зимний пейзаж нарядным и немного волшебным.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Сугроб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Сугроб — это большая куча снега, которую намёл ветер. Такие снежные холмы могут скрывать дорожки, заборы и даже маленькие кусты.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Позёмка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Позёмка стелется по земле и бежит низко над снегом. Она не кружит высоко, как вьюга, а словно ползёт по дорожке тонкой белой лентой.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Стужа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Стужа — это очень сильный холод. Это слово помогает сказать не просто о морозе, а о особенно суровой зимней погоде, когда даже воздух кажется ледяным.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Белый, голубой, синий и серебристый цвета сразу создают ощущение холода, тишины и чистоты. Они помогают увидеть зиму как светлую, спокойную и немного волшебную.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зимней картины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картинка не казалась слишком однотонной, художник добавляет яркие шарфы, румяные щёки и тёмные стволы деревьев. Тогда снег начинает блестеть, а зимний пейзаж выглядит живым и праздничным.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о зиме мороз и вьюга часто становятся героями, которые будто умеют действовать и говорить. Так дети легче представляют картину и запоминают точные слова.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образ мороза и вьюги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песнях, загадках и сказках эти образы помогают передать силу холода, движение снега и настроение зимнего дня. Природа в таких текстах звучит почти как живой персонаж.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таким примерам русский язык становится особенно выразительным и образным. Он не просто называет явление, а рисует его так, что зимнюю сцену легко увидеть глазами.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погода зимой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зимних изменений в природе, когда усиливаются холод, ветер и снегопад.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зимние ощущения сразу замечает человек: щиплет ветер и виден пар дыхания.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показывают, что мороз влияет и на тело, и на настроение. Зима становится ощутимой, но всё равно остаётся интересной и радостной.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описания темы урока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лепят крепости, прокладывают дорожки в снегу и рисуют палочкой смешные узоры. Потом начинается настоящий зимний праздник: санки летят, снежинки кружатся, а смех звучит громко и весело.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зимние игры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такой сцены особенно подходят яркие куртки, тёплые шапки и пушистые варежки. Румяные лица и белый снег делают картинку живой, как будто мороз сам пригласил всех на прогулку.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627" y="1842470"/>
            <a:ext cx="231788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9633" y="1842470"/>
            <a:ext cx="264900" cy="26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3533" y="1865240"/>
            <a:ext cx="274200" cy="2193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мороз отличается от вьюги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— это прежде всего сильный холод. Он может быть очень тихим, без ветра, но щиплет щёки, руки и нос, заставляя воздух казаться колким и прозрачным.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Вьюга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Вьюга связана с ветром и летящим снегом. Она поднимает снежинки, крутит их в воздухе и быстро заметает следы, дорожки и тропинки.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зимой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и вьюга часто появляются рядом, потому что вместе создают особенно суровую погоду. Один приносит холод, другой добавляет движение, шум и снежное кружение.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в сильный мороз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последовательность безопасных действий для прогулки в холодную погоду.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теме есть ритм и повтор, поэтому строки звучат плавно и запоминаются. Такое звучание похоже на спокойный зимний напев, который легко представить на слух.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звучит как сказка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снега, ветра, инея и тишины создают яркую картину. Каждый предмет словно подсвечен, поэтому текст помогает увидеть зиму глазами внимательного художника.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и вьюга показаны не как обычная погода, а как живые герои. Из-за этого зима кажется не сухим описанием, а настоящим персонажем сказки.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такой способ изображения особенно понятен и интересен. Он вызывает любопытство, помогает запоминать слова и делает урок немного волшебным.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домик в снегу
</a:t>
            </a:r>
            <a:pPr algn="ctr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дом стоит у дорожки, а из трубы поднимается тонкая струйка дыма. Рядом лежат мягкие сугробы, а на крыше поблёскивает иней. Такая сцена сразу передаёт тепло и уют среди морозного воздуха.
</a:t>
            </a:r>
            <a:endParaRPr lang="en-US" sz="1214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Ёлки под снежными шапками
</a:t>
            </a:r>
            <a:pPr algn="ctr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ёлки будто надели белые шапки и тихо стоят под ветром. Их тёмные ветви выделяются на светлом фоне, а вокруг кружатся снежинки. Картинка получается спокойной, чистой и чуть сказочной.
</a:t>
            </a:r>
            <a:endParaRPr lang="en-US" sz="1158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Следы, которые прячет вьюга
</a:t>
            </a:r>
            <a:pPr algn="ctr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дорожке уже прошли дети, но следы быстро исчезают под летящим снегом. Белые полосы ветра закручивают снежинки, и вся тропинка становится почти невидимой. Так на рисунке легко показать движение и силу зимней вьюги.
</a:t>
            </a:r>
            <a:endParaRPr lang="en-US" sz="109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на зимней иллюстрации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говорит с нами образами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и вьюга разные, но вместе они делают зиму яркой и живой. Русский язык помогает услышать их характер и увидеть настоящую зимнюю сказку.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2026-05-21T21:36:29Z</dcterms:created>
  <dcterms:modified xsi:type="dcterms:W3CDTF">2026-05-21T21:36:29Z</dcterms:modified>
</cp:coreProperties>
</file>