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накопления данных: зачем она нужна и как устроена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данных — это правила, которые превращают файлы в понятный, безопасный ресурс.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накопление данных важно в 10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учебный день у школьника накапливаются файлы, фото, таблицы, сообщения и материалы из облака. Если хранить хаотично, информацию трудно найти, легко потерять и сложно использовать повторно. В информатике это связано с ресурсом, который нужно упорядочить, проверить и защитить.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организация накопления данных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накопления данных — это система правил, по которым информацию сохраняют, подписывают и группируют. Она включает порядок обновлений, чтобы актуальная версия не смешивалась со старой.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единые правила именования файлов и логичная структура папок. Разделение по типам, темам и датам уменьшает дубли, ускоряет поиск и помогает быстрее восстановить контекст.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фиксируют версию, источник и состав данных. Когда эти сведения заданы заранее, ошибки меньше вероятны, а при работе в команде не возникает путаницы между вариантами.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87143"/>
            <a:ext cx="4873500" cy="189206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хранения данных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какой вариант подходит под конкретные задачи: от единичных документов до больших массивов связанных записей и совместного доступа.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хороши для «единиц» информации, базы данных — для связанных данных, облака — для совместной работы. Архив полезен для сохранности, но не для ежедневной обработки.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школьного курса информатики и типовые практики работы с данными.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удобное «дерево» хранения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по смыслу, а не «как получилось»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удобнее начинать со списка предметов или направлений, а дальше уточнять: проекты, темы и периоды. Так дерево становится понятным и для вас, и для одноклассников. Главное — придерживаться одинаковых принципов на всём протяжении учебного года.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файлов, которые сразу «объясняют» содержимое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имя файла отвечает на два вопроса: что внутри и к какой дате или версии относится. Например, informatica_2026-05-13_v2.docx помогает быстро понять контекст без открытия документа. Единый формат названий снижает риск ошибок и дублей.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версии и архив: держим дистанцию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сохраняете результаты экспериментов, черновики и финальные варианты, полезно отделять архивные копии. Аккуратное разделение помогает не использовать устаревшую версию и ускоряет подготовку к сдаче. Такое решение особенно заметно при создании презентаций и проектов.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данных: от создания до хранения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процесса — школьная практика работы с файлами и таблицами: фиксируем дату, формат и ошибки на каждом шаге.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данных в цифровой среде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неструктурированных материалов, тем сложнее их находить без продуманной структуры и метаданных.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делает важными сжатие, регулярные проверки, резервирование и аккуратное удаление устаревших копий.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тенденции роста цифровых данных; точные значения зависят от выбранного исследования.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метаданные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Метаданные включают названия и краткое описание, чтобы по ним понимать содержание файла. Это особенно полезно при большом числе черновиков и вариантов одного проекта.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автора и источника помогает различать, кто создал данные и откуда они взяты. При коллективной работе это снижает риск спорных версий и упрощает проверку происхождения.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актуальность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и обновления подсказывают, насколько информация современна. Благодаря этому можно отделять рабочую версию от старой и вовремя пересматривать материалы.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Формат, размер и 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Метаданные фиксируют формат, размер и номер версии, что облегчает обработку программами. Вы понимаете, чем файл отличается, даже не открывая его.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доступа отражают, кто может просматривать или редактировать данные. Это помогает защитить чувствительную информацию и снижает риск случайных изменений.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2783" y="914638"/>
            <a:ext cx="6418484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файлов и их назначение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форматы удобны для разных задач: от таблиц до обмена данными между программами.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влияет на скорость обработки и качество обмена: CSV — для простых таблиц, JSON — для программ, XML — для сложных структур, TXT — для заметок.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форматы данных, рассматриваемые в школьной информатике, и типовые сценарии их применения.
</a:t>
            </a:r>
            <a:endParaRPr lang="en-US" sz="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данных: структурированные и неструктурированные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Структурированные данные имеют чёткую схему: строки, столбцы или заданный формат. К ним относят ведомости, журналы, результаты опросов и любые наборы, где легко проводить расчёты и запросы.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Полуструктурированные данные содержат элементы структуры, но не полностью подчиняются строгой таблице. Например, пары «ключ — значение» в JSON позволяют программам уверенно извлекать нужные поля.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Неструктурированные данные не имеют единого формата хранения. Это фотографии, аудио, видео, электронные письма и обычный текст, где поиск и анализ требуют меток, тегов и описаний.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видов данных подходят разные подходы к хранению и поиску: структурированные лучше держать в таблицах или базах, а неструктурированные — сопровождать метаданными и продуманной навигацией по папкам.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данных занимают больше всего места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типичной цифровой среде носителями объёма чаще всего становятся файлы с богатыми форматами: фотографии, видеозаписи и аудио, которые тяжело уменьшать без потери качества.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хранилища определяют не столько «табличные» данные, сколько медиафайлы; поэтому при планировании важны сжатие, квоты и регулярные резервные копии.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для учебной презентации; точные доли для конкретного пользователя зависят от привычек и набора файлов.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данных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данных оценивают по полноте, точности, уникальности и согласованности. Если хотя бы один показатель нарушен, результаты поиска и вычислений становятся ненадёжными, а решения — спорными.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частым проблемам относят пропущенные значения, дубликаты, разные форматы дат, неверные символы и опечатки. Поэтому таблицы проверяют, подсвечивая строки, требующие исправления.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данных в хранилище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данных и контроль на каждом этапе: от создания до удаления.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данных при хранении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применяют парольную политику, шифрование и ограничение прав доступа. Личные и чувствительные сведения хранят отдельно от общих файлов, чтобы снизить риск случайного раскрытия.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обеспечивают резервные копии и антивирусная проверка. Периодическая проверка журналов и попыток доступа помогает обнаружить подозрительные изменения и быстро локализовать инцидент.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действий используют журналы изменений: кто, когда и что редактировал. Двухфакторная аутентификация дополнительно снижает вероятность взлома аккаунтов даже при утечке пароля.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резервные копии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восстановлении чаще всего решает не сам факт наличия копии, а её «свежесть» и расположение: разные устройства и облака уменьшают влияние одной поломки.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снижение рисков при переходе от нулевых к нескольким копиям: восстановление становится быстрым, а потери данных — существенно меньше.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к моделированию последствий сбоев; конкретные значения зависят от настроек и политики резервирования.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хранения и удаление устаревших данных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файлы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 и вспомогательные временные файлы обычно живут недолго. Их удаление по расписанию освобождает место и снижает вероятность, что вы случайно используете старую черновую версию.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версии сохраняют годами: они важны для проверки логики решений и восстановления истории проекта. В архиве чаще оставляют только финальные версии с понятными метаданными.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 результаты проектов требуют более длительного хранения, потому что их используют для повторения, подготовки и защиты работ. Полезны пометки по темам и датам сдачи.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как 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удаление устаревших данных уменьшает путаницу и снижает риск работы со «старым» файлом. Для школьных папок это особенно заметно при презентациях и многоэтапных проектах.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хорошей организации данных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оценить удобство и надёжность хранения: качество видно не по объёму памяти, а по скорости работы с файлами и устойчивости к сбоям.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организация измеряется сочетанием удобства доступа и контролируемой надёжности: даже при небольшом объёме важно отсутствие дублей, корректные подписи и отработанное восстановление.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ориентиры для учебной оценки организации данных.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накоплении данных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проблем — хаотичные названия файлов и отсутствие единых правил именования. Тогда поиск превращается в просмотр, а ошибки легко скрываются из‑за похожих имён и непонятного содержания.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потерь — отсутствие дат и версий. Когда нет пометок, сложно определить актуальность, а при совместной работе легко отправить или использовать устаревший вариант документа.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рабочие и архивные материалы лежат в одной папке. В результате копии «перемешиваются», растёт объём папки и увеличивается шанс случайного удаления нужной версии или включения неверных данных в проект.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ухудшают ситуацию редкие резервные копии и отсутствие описания содержимого. Без копий повышается риск потерь при поломке устройства или заражении, а без описаний возрастает время на повторное понимание файлов.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хранения по школьным критериям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реальных школьных проектов выбор часто комбинированный: документы ведут как файлы, задания и результаты — структурируют, а крупные медиа переносят в облако или архив.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универсального решения нет. Выбор зависит от структуры данных, частоты изменений и того, нужны ли совместный доступ и быстрый поиск.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под школьные критерии; значения условны для учебного 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накопление данных — это порядок, надёжность и доступность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накопления данных соединяет структуру папок, понятные названия, метаданные, контроль качества, безопасность и резервное копирование. Тогда информацию проще находить, проверять, передавать и сохранять надолго.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2026-05-13T18:33:27Z</dcterms:created>
  <dcterms:modified xsi:type="dcterms:W3CDTF">2026-05-13T18:33:27Z</dcterms:modified>
</cp:coreProperties>
</file>