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основные темы: зелёные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— важная группа водных организмов с разнообразием форм и значением в природе.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значение зелёных водорослей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изучают более 300 лет. Они появились около миллиарда лет назад и стали предками высших растений. Современные методы постоянно уточняют их классификацию и роль в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зелёных водорослей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зелёных водорослей содержат ядро и хлоропласты с пиреноидом, где запасается крахмал. Это обеспечивает фотосинтез и хранение энергии.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представляет собой тонкий слой целлюлозы, обеспечивающий защиту и поддержку. Она гибкая, что помогает водорослям адаптироваться к окружающей среде.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внутриклеточные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регулируют водный баланс и участвуют в обмене веществ, поддерживая жизнедеятельность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зелёных водорослей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одноклеточная жгутиковая водоросль, способная активно двигаться в воде, реагируя на световые стимулы.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Вольвокс образует колонии из многих клеток, объединённых общей слизистой оболочкой, что обеспечивает коллективное движение.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Нитчатые улотрикс и спиральные спирогира состоят из цепочек клеток, образующих простые или сложные 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зелёных водорослей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широко встречаются в пресноводных водоёмах, болотах, влажных почвах и на коре деревьев, где создаются благоприятные условия для роста и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вступают в симбиоз с грибами или простейшими, образуя лишайники, что расширяет их ареал и экологическую нишу.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вступают в симбиоз с грибами или простейшими, образуя лишайники, что расширяет их ареал и экологическую нишу.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и фотосинтез у зелёных водорослей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пигменты — хлорофиллы a и b, придающие водорослям яркую зелёную окраску и обеспечивающие поглощение света для фотосинтеза.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них аналогичен растениям: углекислый газ и вода преобразуются в органические вещества с выделением кислорода.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и ксантофиллы действуют как защитные пигменты, предотвращая повреждение клеток от чрезмерного солнечного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зелёных водорослей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способны делиться клетками или формировать зооспоры, что позволяет быстро увеличивать численность при благоприятных условиях.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и процесс сопряжения обеспечивают генетическое разнообразие, важное для адаптации и выживания вида.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спирогиры и улотрикса наблюдается смена бесполого и полового поколений, что повышает устойчивость к неблагоприятным факторам.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зелёные водоросли: 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виды важны для научных исследований, позволяя изучать процессы фотосинтеза и клеточного роста в лабораторных условиях.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жгутиковая клетка с глазком-стигмой, который помогает ориентироваться в направленном свете для эффективного фотосинтеза.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обладает крупным хлоропластом и быстро размножается, широко используется для получения биомассы в биотехнологиях.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представители многоклеточных зелёных водорослей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состоит из цепочек клеток с ярко выраженными спиральными хлоропластами и белковыми муфтами для соединения клеток.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Улотрикс формирует простые нитчатые структуры без специализированных тканей, часто покрывает камни в пресноводных водоёмах.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Кладофора — крупная нитчатая водоросль, достигающая длины до двух метров, широко распространена в пресных водах.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формы способны формировать колонии и обеспечивать пространственную организацию для адаптации к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зелёных водорослей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продуцируют кислород, необходимый для дыхания водных животных и поддержания биохимических процессов в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мелких обитателей водоёмов, включая ракообразных и мальков, поддерживая основу пищевой цепи.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мелких обитателей водоёмов, включая ракообразных и мальков, поддерживая основу пищевой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отделов водорослей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зелёных, бурых и красных водорослей по основным признакам: пигменты, среда обитания и способы размножения. Зелёные водоросли имеют сходство с высшими растениями, что отражается в их характеристиках.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ближе всего к высшим растениям по пигментному составу и способам размножения, адаптированы к пресной и морской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зелёных водорослей в биотехнологии и промышленности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активно применяются для биоремедиации, очищая загрязнённые ресурсы от токсинов и тяжелых металлов. Это способствует снижению экологической нагрузки в промышленных зонах.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биологически активных добавок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хлореллы и других зелёных водорослей используются для получения витаминов и микроэлементов, востребованных в пищевой и фармацевтической промышленности.
</a:t>
            </a:r>
            <a:endParaRPr lang="en-US" sz="1009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и биотопливо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выращивание спирогиры и хлореллы обеспечивает корм для аквакультуры и производство биотоплива, что делает их перспективным ресурсом для устойчивого развития.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зелёных водорослей в образование кислорода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производство кислорода водорослями достигает значительных объёмов, что поддерживает жизнь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биологические исследования,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обеспечивают до 20% кислорода, играя важную роль в поддержании атмосферного баланса.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формы жизнедеятельности зелёных водорослей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Биоплёнки на камнях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образуют устойчивые биоплёнки, защищаясь от смыва и обеспечивая себе стабильное место обитания.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при 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переносить временные периоды высыхания, сохраняя жизнеспособность до возвращения влаги.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в суровых условиях Антарктиды, где выдерживают низкие температуры благодаря специализированным клеточным механизмам.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УФ-излучения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ксантофиллы и каротиноиды служат естественными фильтрами, уменьшая вредное воздействие ультрафиолетового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зелёных водорослей с чередованием поколений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стадий бесполого и полового размножения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зелёных водорослях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зелёные водоросли способны светиться в темноте благодаря биохимическим реакциям, привлекая внимание учёных и принося эстетическое удовольствие в природе.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Кладофора — гигант среди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достигает длины до 2 метров, представляя собой уникальный пример многоклеточной структуры среди зелёных водорослей.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Биоиндикаторы чистоты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зелёных водорослей служат индикаторами экологического состояния водоёмов, показывая уровень загрязнения и качества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цветения водоёмов и её 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размножение зелёных водорослей вызывает цветение воды, что приводит к снижению концентрации кислорода в водоёмах и гибели обитателей.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— избыток удобрений в воде, сброс бытовых и промышленных сточных вод, а также повышение температуры в результате климатических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влияет на биологическое равновесие, снижая разнообразие видов и ухудшая качество воды для питья и хозяйственного использования.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контроля распространения водорослей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цветения важно снизить поступление удобрений и загрязнений, а также проводить аэрацию воды, улучшая её кислородный режим и биологический баланс.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удаление водорослей, а также использование рыб и микроорганизмов, поедающих водоросли, являются эффективными биологическими средствами контроля их избытка.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и научное значение зелёных водорослей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лабораторных работах для изучения процессов фотосинтеза, позволяя наглядно наблюдать биологические явления.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модельными организмами для исследования роста и деления клеток в школьных и вузовских курсах биологии.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в экологических исследованиях для оценки влияния факторов среды на живые организмы водоёмов.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развитию биотехнологий через изучение их свойств и возможного использования в промышленности и медицине.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зелёных водорослей в природе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 играют важную роль в экосистемах, обеспечивая кислород и пищу. Их изучение открывает новые перспективы в экологии и биотехнологии, помогая сохранить природу.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2026-05-08T21:15:31Z</dcterms:created>
  <dcterms:modified xsi:type="dcterms:W3CDTF">2026-05-08T21:15:31Z</dcterms:modified>
</cp:coreProperties>
</file>