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Словосочетание: слова дружат по правилам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слова связываются по смыслу и грамматике.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словосочетания важны в речи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помогают говорить точнее, читать внимательнее и писать красивее. Они встречаются в книгах, заданиях и обычной речи, а ещё подсказывают, какое слово главное и как связаны слова в предложении.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главное и зависимое слово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— это центр словосочетания. Оно задаёт смысл, а зависимое слово лишь уточняет его: признак, действие, место или способ.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главного слова к зависимому удобно задавать вопросы: какой? как? куда? что? Так легче увидеть связь слов и не перепутать их роли.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«весёлый праздник» главным словом является «праздник», а зависимым — «весёлый». В паре «читать вслух» главным будет «читать», а зависимым — «вслух».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словосочетание в предложении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два слова, которые работают вместе и уточняют друг друга. В предложении «Мальчик читает книгу» словосочетанием будет «читает книгу»: здесь одно слово объясняет другое.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вопрос от главного слова к зависимому. В предложении «На столе лежит тетрадь» можно найти «лежит на столе» и связанное с ним слово «тетрадь», если задать нужный вопрос.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словосочетание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отличить словосочетание от других сочетаний слов.
</a:t>
            </a:r>
            <a:endParaRPr lang="en-US" sz="15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словосочетание отличается от предложения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законченную мысль. После него можно поставить точку, и смысл будет завершён: «Птицы прилетели».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такой полной мысли не выражает. Оно лишь соединяет слова, как в примере «прилетели птицы», без полного сообщения.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предложение можно прочитать как готовую мысль, а словосочетание — как маленький строительный кирпичик для неё.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есть кто-то или что-то, о чём говорится, и есть сообщение об этом. В словосочетании важно только отношение слов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сочетания слов не являются словосочетаниями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считаются словосочетанием подлежащее и сказуемое: «солнце светит», «дети играют». Это уже маленькое предложение, которое что-то сообщает.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словами нет вопроса от главного к зависимому, значит, перед нами не словосочетание. Такая проверка очень помогает на уроке.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не подходят сочетания со союзом: «мама и папа», «книга или тетрадь». Здесь слова просто соединены, а не связаны как главное и зависимое.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 существительным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главным словом бывает существительное. Тогда оно называет предмет, а зависимое слово помогает представить его точнее. Например: «высокий дом», «красная ручка».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главное слово — предмет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может показывать признак, принадлежность, место или действие рядом с предметом: «тетрадь ученика», «игра на улице». Так описание становится яснее и живее.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 зависимое слово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 глаголом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часто является главным словом и называет действие. Зависимое слово уточняет, как именно оно происходит: «читать быстро», «смотреть внимательно».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предмет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зависимое слово показывает орудие или способ действия: «рисовать карандашом». Такой вопрос легко задать от глагола к следующему слову.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выполняют действие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указывать движение, а зависимое слово — место назначения: «идти домой». Это помогает понять, куда движется предмет.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направлено действие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может уточнять время действия или его длительность. Такие слова делают фразу точнее и помогают лучше представить событие.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или как долго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с прилагательным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словом может быть прилагательное. Тогда зависимое слово помогает точнее показать признак: «очень добрый», «совсем новый».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словосочетания особенно полезны в описаниях. Они помогают подобрать нужное слово и избежать слишком общих выражений.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связано с зависимым словом по отношению: «готовый к уроку», «полезный для здоровья». Здесь смысл становится более точным.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может указывать степень признака. Оно усиливает или ослабляет значение и делает описание более выразительным и аккуратным.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виду связи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связи слов в словосочетании: согласование, управление и примыкание.
</a:t>
            </a:r>
            <a:endParaRPr lang="en-US" sz="17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слова подстраиваются друг к другу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«шагает в ногу» с главным: меняется род, число и падеж. Поэтому части словосочетания звучат как единая команда и легко соединяются.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заметна в парах вроде «большой дом» и «большие дома». Ребёнок быстро видит её по окончаниям: они помогают словам совпадать по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Управление: главное слово выбирает форму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как будто даёт задание зависимому: оно требует нужной формы, чаще всего падежа. Поэтому слова соединяются не случайно, а по строгому правилу.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«читать книгу» и «думать о друге» зависимое слово отвечает на вопрос от главного. Эта связь помогает строить грамотные и точные фразы без путаницы.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управление, нужно задать вопрос от главного слова. Если форма зависимого слова подходит именно этому вопросу, перед нами надёжная связь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362" y="1542875"/>
            <a:ext cx="419175" cy="55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Примыкание: связь без изменения формы
</a:t>
            </a:r>
            <a:endParaRPr lang="en-US" sz="3106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слова соединяются по смыслу, а не по окончаниям. Зависимое слово остаётся в своей форме и не подстраивается под главное.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держится на смысле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можно задать вопрос как? где? куда? и оно не меняется, это хороший признак примыкания. Тут важны смысл и точность.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узнать по вопросу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парах часто встречаются наречия: «говорить тихо», «бежать быстро», «читать вслух». Они уточняют действие, но сами не изменяются.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наречия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слово-ответ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главного слова и спрашиваем у него о зависимом. Получается короткий вопрос: «какой?», «как?», «куда?». Так искать намного легче, чем наугад.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подходит по смыслу и грамматике, значит, словосочетание найдено. Важно не перепутать вопрос с догадкой: стрелка всегда идёт от главного слова к зависимому.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связь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разбора словосочетания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пары слов в 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181" y="3084118"/>
            <a:ext cx="281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смешные ловушки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видят два слова и сразу считают их словосочетанием. Но если слова сообщают законченную мысль, это уже предложение, а не пара для разбора.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 предложением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союзом «и» или «или» не образуют словосочетание. В паре «кошка и собака» слова просто перечислены, а не связаны как главное и зависимое.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союз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вопроса от главного слова трудно понять, кто в паре главный. Поэтому нужно спрашивать: какой? как? куда? Тогда работа становится намного точнее.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задать вопрос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важны и смысл, и грамматика. Если есть только соседство слов без общей связи, это не подходит для разбора, даже если звучит знакомо.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видят двойную связь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вокруг нас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и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Откроешь тетрадь — и уже видно словосочетания: «новый друг», «аккуратная работа», «бережно хранить». На полях могут лежать карандаш, линейка и учебник, а каждое слово как будто подмигивает соседу.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и в 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Читаешь сказку и встречаешь «весёлый праздник», «храбрый герой», «тихо шептать». Такие сочетания делают текст ярким, словно на странице зажигаются маленькие огоньки, которые помогают представить картину.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плакате, в задании или на доске тоже живут словосочетания: «интересный урок», «чистая доска», «бережно хранить». Они встречают ученика каждый день и незаметно учат говорить точнее и красивее.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запоминания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короткую фразу и найди в ней главное слово. Потом задай к нему вопрос: какой? как? где? Это самый удобный способ заметить зависимое слово.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ещё несколько примеров: «читать книгу», «весело играть», «идти домой». Чем больше упражнений, тем быстрее глаз начинает узнавать словосочетания почти без подсказки.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две записи: «яркое солнце» и «птицы поют». В первой есть словосочетание, а во второй — предложение. Такое сравнение отлично тренирует внимательность.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— маленькая команда слов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помогает словам дружить по правилам: одно слово главное, другое зависимое. Если задавать вопрос, проверять связь и не путать его с предложением, всё получится!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2026-05-21T22:49:35Z</dcterms:created>
  <dcterms:modified xsi:type="dcterms:W3CDTF">2026-05-21T22:49:35Z</dcterms:modified>
</cp:coreProperties>
</file>