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в курсе геометрии 7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четырёхугольниками и их свойствами.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окружают нас в тетрадях, окнах, экранах и чертежах. Изучая их, удобно сравнивать фигуры, замечать связи между сторонами, углами и диагоналями и уверенно решать геометрические задачи.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четырёхугольника всегда четыре стороны, четыре вершины и четыре угла. Именно это отличает его от треугольников и других многоугольников с меньшим числом сторон.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и проходят внутри фигуры. По их положению можно узнавать вид четырёхугольника и проверять его свойства в задачах.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четырёхугольника равна 360°. Это удобное общее правило помогает находить неизвестный угол, если известны остальные три.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фигуры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равенству сторон, параллельности, прямым углам и симметрии можно определить вид четырёхугольника. Эти признаки особенно полезны при построении и сравнении фигур.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четырёхугольнике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четырёхугольников и их главные признаки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основные фигуры к самым заметным свойствам, чтобы быстрее их узнавать в чертежах и задачах.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больше всего свойств, а трапеция выделяется единственной парой параллельных сторон.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геометрии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клетка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узнать в облицовочной плитке или клетке тетрадного листа. Его стороны одинаковы, а углы прямые, поэтому рисунок выглядит аккуратно и строго. Такая форма удобна для разметки и построений.
</a:t>
            </a:r>
            <a:endParaRPr lang="en-US" sz="1069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
</a:t>
            </a:r>
            <a:pPr algn="l" indent="0" marL="0">
              <a:lnSpc>
                <a:spcPct val="90000"/>
              </a:lnSpc>
              <a:buNone/>
            </a:pPr>
            <a:r>
              <a:rPr lang="en-US" sz="45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шахматной доске каждая клетка — маленький квадрат. Если мысленно выделить одну клетку, можно увидеть, как одинаковая длина сторон и прямые углы создают устойчивую, симметричную фигуру.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с равными сторонами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рамка помогает заметить, что эта фигура не только правильная, но и очень универсальная. Она подходит для объяснения связи между квадратом, прямоугольником и ромбом как частными случаями.
</a:t>
            </a:r>
            <a:endParaRPr lang="en-US" sz="1025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 разных образах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знакомая фигура с прямыми углами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четыре угла прямые, поэтому он выглядит особенно упорядоченно. Такая форма часто встречается в тетрадях, книгах, экранах и в чертежах.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равных сторон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прямоугольника равны и параллельны. Это свойство помогает быстро проверять, принадлежит ли фигура к прямоугольникам, если известны длины сторон.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фигуры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прямоугольника равны по длине. При этом они обычно не пересекаются под прямым углом, поэтому их положение отличается от диагоналей квадрата и ромба.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квадратом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можно рассматривать как особый прямоугольник, у которого все стороны тоже равны. Поэтому квадрат наследует все свойства прямоугольника и добавляет свои собственные.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фигура с равными сторонами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ромба — одинаковая длина всех сторон. Благодаря этому фигура выглядит как наклонённый квадрат и легко узнаётся по равенству соседних отрезков.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сторон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ромба параллельны, поэтому он относится к семейству параллелограммов. Это связывает ромб с более общими свойствами четырёхугольников этого вида.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диагонали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 прямым углом и делят его углы пополам. Этот признак особенно удобен при построении, потому что он хорошо виден на чертеже.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часто используют в орнаментах, значках и дорожных обозначениях. Его форма выглядит динамично и выразительно, поэтому она заметна даже в небольших изображениях.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набор признаков у фигур различается не только по количеству, но и по сочетанию свойств.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обладает самым широким набором общих признаков, а трапеция выделяется минимальным числом параллельных сторон.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основных четырёхугольников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четырёхугольников по школьному курсу геометрии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противоположные стороны попарно параллельны. Это основа фигуры: именно она определяет её принадлежность к параллелограммам и позволяет узнавать её на чертеже.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параллелограмма равны, как и противоположные углы. Соседние углы в сумме дают 180°, поэтому фигура хорошо подходит для задач на вычисление неизвестных величин.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пересекаются и делят друг друга пополам. Это свойство часто используют, когда нужно доказать равенство частей фигуры или найти середину отрезка.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других фигур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помогает понять ромб и прямоугольник, потому что обе фигуры сохраняют его общую структуру. Разница между ними связана уже с углами и длинами сторон.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 его свойства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 его свойства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четырёхугольника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проверке параллельности сторон, равенства сторон и величины углов.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определение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появляется там, где у четырёхугольника только одна пара противоположных сторон параллельна. Эти стороны называют основаниями, а две другие — боковыми сторонами.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Где встречается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Трапеции часто используют в чертежах и моделях конструкций: такая форма помогает показать наклонные элементы, опоры, рамки и детали, которые расширяются или сужаются.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Частный случай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боковые стороны трапеции равны, она становится равнобедренной. Тогда углы при каждом основании тоже равны, что удобно использовать при решении задач.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 её частный случай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периметра и площади для изученных фигур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находить периметр и площадь, если известны стороны, высота или длина основания.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зависит от всех сторон, а площадь — от формы и дополнительных измерений, таких как высота или основание.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стандартные формулы для четырёхугольников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как важный признак фигуры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ромб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и ромба диагонали пересекаются под прямым углом. Кроме того, они делят углы фигуры пополам, поэтому по диагоналям можно узнавать эти фигуры на чертеже.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диагонали равны по длине. Это важный признак, но сами диагонали обычно не пересекаются под прямым углом, поэтому фигуру нельзя путать с квадратом.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диагонали делят друг друга пополам. Это свойство часто используют в задачах, чтобы доказать, что фигура относится именно к параллелограммам.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фигуры имеют одинаковую длину границы, но размеры внутри них различаются, поэтому площади получаются разными.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периметре площадь зависит от формы: чем фигура более «вытянута», тем она может иметь меньшую площадь.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 при одинаковом периметре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школьным формулам: квадрат 6×6, прямоугольник 8×4, ромб со стороной 6 см; периметр 24 см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4 оси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можно мысленно согнуть по четырём линиям симметрии: двум диагоналям и двум прямым, проходящим через середины противоположных сторон. Оба половинных изображения совпадут.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 — 2 оси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оси симметрии проходят через середины противоположных сторон. При отражении левая и правая части, а также верх и низ совпадают, но диагонали не дают симметрию.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 — 2 оси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оси симметрии совпадают с его диагоналями. Они делят фигуру на равные части, поэтому ромб удобно проверять по сгибанию или отражению.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 — 1 ось
</a:t>
            </a:r>
            <a:pPr algn="l" indent="0" marL="0">
              <a:lnSpc>
                <a:spcPct val="90000"/>
              </a:lnSpc>
              <a:buNone/>
            </a:pPr>
            <a:r>
              <a:rPr lang="en-US" sz="69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равнобедренной трапеции только одна ось симметрии. Она проходит через середины оснований и помогает отличить эту фигуру от обычной трапеции с разными боковыми сторонами.
</a:t>
            </a:r>
            <a:endParaRPr lang="en-US" sz="1386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четырёхугольниках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задачи на четырёхугольники в 7 классе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Анализ чертежа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рассматривают рисунок: отмечают вершины, стороны, углы и данные длины. Аккуратный чертёж помогает не перепутать основания, боковые стороны и диагонали.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свойств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параллельность сторон, равенство углов и диагоналей. По этим признакам определяют, к какому виду относится фигура, и выбирают подходящие формулы.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Нахождение неизвестных
</a:t>
            </a:r>
            <a:pPr algn="l" indent="0" marL="0">
              <a:lnSpc>
                <a:spcPct val="90000"/>
              </a:lnSpc>
              <a:buNone/>
            </a:pPr>
            <a:r>
              <a:rPr lang="en-US" sz="38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сумму углов четырёхугольника, равенства противоположных или соседних углов и свойства диагоналей, чтобы найти неизвестные величины без лишних вычислений.
</a:t>
            </a:r>
            <a:endParaRPr lang="en-US" sz="973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Расчёт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нужные данные известны, находят периметр или площадь. Важно подставлять значения в формулу внимательно и следить за единицами измерения, чтобы ответ был верным.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в окружающем мире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вокруг нас часто похожи на изученные четырёхугольники, поэтому их удобно распознавать в предметах и конструкциях.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объектах геометрические формы обычно служат моделями: они могут быть не идеальными, но сохраняют основные признаки четырёхугольников.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бытовыми и учебными предметами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основные признаки четырёхугольников. Каждое свойство по-разному помогает узнать фигуру на чертеже.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окружающих предметах встречаются признаки прямых углов и параллельных сторон, поэтому прямоугольные формы особенно распространены.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встречаются чаще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квадратa, прямоугольника, ромба и трапеции по школьному курсу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четырёхугольниками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четырёхугольниками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квадрата и ромба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считать квадрат и ромб одной и той же фигурой. У квадрата все углы прямые, а у ромба углы могут быть острыми и тупыми.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определение трапеции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трапецией называют любой четырёхугольник, но это неверно. У трапеции должна быть только одна пара параллельных сторон, иначе фигура относится к другому виду.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оснований и боковых сторон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важно не перепутать, какие стороны у трапеции являются основаниями, а какие — боковыми. От этого зависит правильность формулы площади и периметра.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свойств диагоналей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 проверять диагонали, хотя они помогают доказать вид фигуры. Равенство, пересечение или перпендикулярность диагоналей часто дают нужную подсказку.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Четырёхугольники: видеть общее и различия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похожи общей формой, но различаются по сторонам, углам, диагоналям и симметрии. Если знать эти признаки, любую фигуру легче узнать, измерить и правильно использовать в задачах.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2026-05-29T03:10:30Z</dcterms:created>
  <dcterms:modified xsi:type="dcterms:W3CDTF">2026-05-29T03:10:30Z</dcterms:modified>
</cp:coreProperties>
</file>