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эволюционного учения: ключевые аспекты и темы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основы эволюционной биологии: механизмы, доказательства и научные открытия.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эволюционных идей в истории науки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идей о происхождении видов относится к античности, с развитием натуралистических концепций в XVIII–XIX веках. Научный прорыв XIX века связан с теорией Дарвина, объединяющей данные биологии и геологии.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эволюции и фундаментальные процессы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представляет собой постепенные изменения в живых организмах, которые со временем приводят к формированию новых видов и разнообразию форм жизни.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— наличие различий между особями одного вида, создающих исходный материал для эволюционных преобразований.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обеспечивает передачу генетической информации потомкам, что сохраняет и изменяет признаки в популяциях.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существование и естественный отбор способствуют выживанию наиболее приспособленных организмов, формируя адаптацию и новые виды.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как движущая сила эволюции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Ненаследственная изменчивость обусловлена внешними факторами среды и не передаётся потомству, примером служит изменение окраски растений при разной освещённости.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возникает в результате генетических мутаций и рекомбинаций, она является основой для естественного отбора и эволюционного прогресса.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Наследственность: механизм передачи признаков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материал в виде ДНК сохраняется и копируется при делении клеток, что позволяет передавать признаки последующим поколениям.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митоза и мейоза обеспечивают стабильность наследственной информации, а также создают вариации благодаря рекомбинации генов.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 генах ведут к появлению новых признаков, увеличивая разнообразие и давая материал для адаптивных изменений.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отбор: механизм приспособления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способствует выживанию и размножению наиболее приспособленных организмов в определённых условиях среды, ведя к изменению признаков популяций.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приспособлений включают длинную шею у жирафов для добывания пищи и мимику бабочек, защищающую их от хищников.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существование и выживание организмов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Внутривидовая борьба проявляется в конкуренции за пищевые ресурсы, территорию и партнёров для размножения.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Межвидовая борьба включает отношения хищников и жертв, а также конкуренцию между разными видами за экологические ниши.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неблагоприятными условиями, такими как засухи и эпидемии, влияет на выживаемость популяций и формирование устойчивых признаков.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из механизмов вносит значительный вклад в формирование биологической адаптации и видообразование.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движущей силой эволюции является естественный отбор, но мутации и генетический дрейф играют важную вспомогательную роль.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современных исследований биологии популяций, 2023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эволюции: визуальное представление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и методы их датировки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остаются ключевыми свидетельствами эволюции, позволяя изучать организмы прошлых эпох через их остатки и отпечатки в породах.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датировки включают радиометрические измерения и стратиграфию — последовательный анализ слоёв горных пород и изотопных данных.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эволюции: фактическая база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формы из ископаемого прошлого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и ихтиостега представляют собой примеры переходных организмов, иллюстрирующих эволюционные переходы между крупными группами животных.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и эмбриология как свидетельства родства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органы у позвоночных и сходство этапов развития эмбрионов различных видов доказывают общность происхождения живых организмов.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технологии и биогеографические данные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ДНК, а также изучение распределения эндемичных видов подтверждают эволюционные связи и влияние географической изоляции.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7826"/>
            <a:ext cx="4569000" cy="1637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3145707"/>
            <a:ext cx="4569000" cy="163752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6950" y="150773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Экспедиция на «Бигле»: начало великих открытий
</a:t>
            </a:r>
            <a:pPr algn="l" indent="0" marL="0">
              <a:lnSpc>
                <a:spcPct val="115000"/>
              </a:lnSpc>
              <a:buNone/>
            </a:pPr>
            <a:r>
              <a:rPr lang="en-US" sz="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с 1831 по 1836 год Дарвин путешествовал на корабле «Бигль», собирая обширный биологический материал. Наблюдения на Галапагосских островах позволили ему заметить особенности адаптации видов к различным условиям среды.
</a:t>
            </a:r>
            <a:endParaRPr lang="en-US" sz="1319" dirty="0"/>
          </a:p>
        </p:txBody>
      </p:sp>
      <p:sp>
        <p:nvSpPr>
          <p:cNvPr id="7" name="Text 2"/>
          <p:cNvSpPr txBox="1"/>
          <p:nvPr/>
        </p:nvSpPr>
        <p:spPr>
          <a:xfrm>
            <a:off x="356950" y="314561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естественного отбора: революция в биологии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1859 году Дарвин опубликовал «Происхождение видов», где подробно обосновал механизм естественного отбора. Он показал, что выживают и размножаются наиболее приспособленные организмы, что приводит к эволюционному изменению популяций.
</a:t>
            </a:r>
            <a:endParaRPr lang="en-US" sz="1266" dirty="0"/>
          </a:p>
        </p:txBody>
      </p:sp>
      <p:sp>
        <p:nvSpPr>
          <p:cNvPr id="8" name="Text 3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Дарвин и его неоценимый вклад в науку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Ж.-Б. Ламарка в теорию эволюции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Ламарк предложил идею постепенного усложнения организмов и влияния окружающей среды на приобретение новых признаков у особей в течение жизни.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концепция Ламарка — наследование приобретённых признаков: изменения, возникшие у организма под воздействием условий, передаются потомкам.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— длинная шея жирафа, которая, по мнению Ламарка, возникла в результате постоянного вытягивания за листвой, иллюстрирует его подход к эволюции живых существ.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Грегор Мендель и объединение генетики с эволюционным учением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изучал наследование признаков у гороха и сформулировал законы, объясняющие передачу генетической информации между поколениями.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открытия позволили понять механизмы изменчивости и наследственности, что дало основу для интеграции с дарвиновской теорией и развития синтетической теории эволюции.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теория объединила мутации, естественный отбор и генетическое наследование как главные факторы формирования разнообразия живых форм.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теории эволюции: синтез традиционных и новых подходов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теория объединяет естественный отбор с генетическими процессами, такими как мутации и рекомбинация, создавая целостное представление об эволюции.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учитывают дрейф генов и миграции, которые влияют на изменение частот аллелей в популяциях вне зависимости от отбора.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данные свидетельствуют о нерегулярном, прерывистом характере эволюционных событий, включая периоды быстрых изменений.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биология раскрывает глубокие изменения на уровне ДНК и белков, подтверждая родство и механизмы эволюции между видами.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Макроэволюция: формирование крупных таксонов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Макроэволюционные процессы приводят к появлению новых классов и отрядов, что подтверждается массовыми вымираниями и появлением новых видов, влияющих на структуру биосферы.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возникновение млекопитающих после исчезновения динозавров и развитие цветковых растений, значительно изменивших экосистемы планеты.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Микроэволюция: изменения внутри вида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пределах одного вида происходят изменения частот генов из-за мутаций, отбора и генетического дрейфа, влияющих на адаптацию к среде.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примеры включают изменение окраски берёзовой пяденицы под воздействием загрязнений и возникновение устойчивости бактерий к антибиотикам.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Биогеография: географические доказательства эволюции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 ведёт к появлению уникальных видов, как галапагосские вьюрки, адаптированных к специфическим условиям островов.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фауны Австралии и Южной Америки объясняется их исторической связью и разделением древних континентов в ходе движения литосферных плит.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эндемических видов по континентам демонстрирует действие эволюции под влиянием изоляции и экологического разнообразия.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9787"/>
            <a:ext cx="4569000" cy="24629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9000" y="2679787"/>
            <a:ext cx="4569000" cy="24629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биология в раскрытии эволюционных механизмов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455250" y="1342550"/>
            <a:ext cx="36585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мутаций и генетических дупликаций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мутации и дупликации создают новые варианты генов, способствуя изменчивости. Эти процессы позволяют организмам адаптироваться и развиваться, обеспечивая исходный материал для естественного отбора.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64850" y="1342550"/>
            <a:ext cx="3777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геномов человека и шимпанзе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ДНК показывает, что геномы человека и шимпанзе совпадают более чем на 98%. Это подтверждает близкое эволюционное родство и общие предки этих видов.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эволюционного учения в современной науке и жизни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объясняет разнообразие видов и процессы их изменений, служа фундаментом для биологических наук и понимания жизни на Земле.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знания эволюции помогают бороться с антибиотикорезистентностью и развивать методы генной терапии для лечения наследственных заболеваний.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 используют эволюционные принципы для сохранения биоразнообразия и защиты исчезающих видов от вымирания.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теория формирует научное мировоззрение, стимулируя развитие технологий и углубление понимания природы живых 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эволюционного учения в современной биологии
</a:t>
            </a:r>
            <a:endParaRPr lang="en-US" sz="3285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учение объединяет разные науки и даёт целостное объяснение развития жизни. Его достижения влияют на биотехнологии, медицину и прогнозирование будущего живых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2026-05-10T04:57:05Z</dcterms:created>
  <dcterms:modified xsi:type="dcterms:W3CDTF">2026-05-10T04:57:05Z</dcterms:modified>
</cp:coreProperties>
</file>