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в русской критике: спор о романе, герое и времени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Тургенева стал спором о Базарове, поколениях и будущем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 фоне эпохи реформ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после отмены крепостного права, роман Тургенева сразу оказался связан с острыми общественными спорами. Его читали как отклик на перемены, столкновение старых представлений с новыми идеями свободы и пользы.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1862: публикация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выходит в «Русском вестнике» и сразу привлекает внимание читателей и критики.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Базарове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вызывает противоположные оценки: от признания до резкого неприятия.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о смысле романа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выходит за рамки литературы и затрагивает нигилизм, поколение и будущее России.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стал предметом полемики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критический спор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общественной и литературной реакции на роман Тургенева в 1860-е годы.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исторический тип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увидели в Базарове не просто героя сюжета, а фигуру нового времени. Его связывали с рационализмом, практичностью и отказом принимать авторитеты без проверки.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традицией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читатели считали его воплощением энергии и решимости поколения. Другие видели в нём духовную замкнутость и опасный разрыв с культурной памятью.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 восприятии критики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Писарев: защита Базарова как героя нового времени
</a:t>
            </a:r>
            <a:endParaRPr lang="en-US" sz="179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Писарев рассматривал Базарова как исторически необходимый тип, в котором соединяются ум, самостоятельность и недоверие к готовым истинам.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подчеркивал, что герой действует не по привычке и не по моде, а проверяет взгляды разумом, опытом и практической пользой.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демократической критики Базаров стал знаком движения вперёд: не идеалом без ошибок, а человеком дела, способным менять старые представления.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Антонович назвал роман тенденциозным, считая, что он несправедливо изображает демократическую молодежь и её общественные устремления.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упрекал Тургенева в односторонности: Базаров, по его мнению, лишён внутренней правоты и показан слишком мрачно.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видел в герое не живой тип времени, а искусственно обречённую фигуру, создающую искажённое представление о новых людях.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отражала остроту идейной борьбы: литературная оценка стала частью спора о том, кто вправе говорить от имени эпохи.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Антонович: резкая критика романа и образа Базарова
</a:t>
            </a:r>
            <a:endParaRPr lang="en-US" sz="175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 романа «Отцы и дети» в русской литературной критике XIX–XX веков.
</a:t>
            </a:r>
            <a:endParaRPr lang="en-US" sz="90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оценки романа в критике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стала полем для разных идеологических чтений и изменила сам язык литературного спора.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менялась эпоха, тем шире расходились интерпретации: роман воспринимали и как спор о герое, и как спор о России.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418271"/>
            <a:ext cx="443582" cy="3548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Страхов: защита художественной правды Тургенева
</a:t>
            </a:r>
            <a:endParaRPr lang="en-US" sz="1813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правда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 считал главным достоинством романа не публицистику, а точность изображения живых характеров и отношений.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общечеловеческий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столкновении отцов и детей не только исторический спор, но и вечную драму непонимания между людьми.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упрощения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Страхова Тургенев не создавал плакатных фигур: он показывал сложность личности, где идеи всегда связаны с чувствами и выбором.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Расхождения касались не только Базарова: критики по-разному понимали, должна ли литература судить эпоху или точно её изображать.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критических интерпретаций романа «Отцы и дети».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критики понимали роман, героя и роль литературы.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позиций ключевых критиков
</a:t>
            </a:r>
            <a:endParaRPr lang="en-US" sz="259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романа слово «нигилизм» стало одним из ключевых терминов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«Отцов и детей» в журнале «Русский вестник», 1862 год
</a:t>
            </a:r>
            <a:endParaRPr lang="en-US" sz="120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Тургенева сделал этот термин общественно заметным и связал его с оценкой нового поколения.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критики считали, что Тургенев смотрит на Базарова глазами дворянской культуры, поэтому герой кажется им ослабленным, а его идеи — показанными не вполне справедливо.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читатели, напротив, видели в романе попытку удержать равновесие между «старым» и «новым» и показать не лозунг, а драму взаимного непонимания.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Тургенева обвиняли в пристрастности
</a:t>
            </a:r>
            <a:endParaRPr lang="en-US" sz="223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поколений в романе и критике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семейный конфликт в «Отцах и детях» превращается в исторический спор о ценностях, общественном устройстве и будущем России.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и демократическая Россия в изображении Тургенева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воплощает мир дворянской чести, привычку к правилам и веру в культурную преемственность, поэтому в критике он становится символом уходящей исторической формы.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 показан мягким и внутренне растерянным: он не спорит с эпохой открыто, но и не способен придать старому миру прежнюю устойчивость и силу.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Аркадий представляют новое время по-разному: один — резко и бескомпромиссно, другой — сомневаясь, что делает конфликт поколений многослойным и исторически точным.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интерпретации романа И. С. Тургенева «Отцы и дети»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как аргументы критического спора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критике герои романа не просто персонажи, а способы говорить о поколениях, ценностях и общественном выборе.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контраст героя, тем сильнее он поддерживает разные оценки романа и авторской позиции.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романа в литературной критике
</a:t>
            </a:r>
            <a:endParaRPr lang="en-US" sz="193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романе спор о свободе человека: можно ли жить только разумом и пользой, если личность постоянно сталкивается с чувствами, памятью и моральным выбором.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стала вера — не только религиозная, но и вера в смысл труда, науки, дружбы и общественного долга, без которых программа Базарова выглядела неполной.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поднимал вопрос о границах рациональности: любовь, болезнь, смерть и одиночество показывали, что человек не сводится к полезности и логическому доказательству.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спор о героях быстро превратился в спор о человеческой природе: что сильнее — убеждение, чувство, совесть или историческая необходимость.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2062703"/>
            <a:ext cx="5506500" cy="11255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сразу вывела роман в центр общественного спора: литературная оценка совпала с борьбой идей и политических ожиданий.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полемика вокруг романа И. С. Тургенева «Отцы и дети», 1862 год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полемика вокруг «Отцов и детей»
</a:t>
            </a:r>
            <a:endParaRPr lang="en-US" sz="223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журнальных позиций вокруг романа.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остался в центре школьного изучения литературы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не устарел
</a:t>
            </a:r>
            <a:pPr algn="l" indent="0" marL="0">
              <a:lnSpc>
                <a:spcPct val="90000"/>
              </a:lnSpc>
              <a:buNone/>
            </a:pPr>
            <a:r>
              <a:rPr lang="en-US" sz="3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читают как историю о столкновении взглядов, знакомую каждому поколению. На иллюстрации особенно выразительно смотрятся сцены спора Базарова с Павлом Петровичем: в них виден не только конфликт характеров, но и различие жизненных принципов.
</a:t>
            </a:r>
            <a:endParaRPr lang="en-US" sz="106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мир перехода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Кирсановых помогает показать, как старый уклад теряет устойчивость, но еще не исчезает окончательно. Для визуального ряда подходят интерьеры, сад, дорожки усадьбы и тихие семейные сцены, где особенно заметна хрупкость прежнего мира.
</a:t>
            </a:r>
            <a:endParaRPr lang="en-US" sz="1037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ключ к эпохе
</a:t>
            </a:r>
            <a:pPr algn="l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Базарова, Аркадия, Николая и Павла Петровича позволяют увидеть, что роман строится на разных моделях поведения и мысли. Через эти образы школьник легче понимает, как литература передает исторические перемены без прямых лозунгов и упрощений.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остался в центре школьного изучения литературы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критической рецепции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оценки не возникло: для одних Базаров стал героем нового времени, для других — опасным отрицателем, а для третьих — трагической фигурой, не нашедшей опоры.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Тургенева читали одновременно как точного наблюдателя эпохи и как писателя, чья позиция вызвала резкое несогласие у современников разных взглядов.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множественность интерпретаций сделала роман долговечным: он не исчерпывается одной трактовкой и каждый раз заново проверяет читателя на зрелость.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роман, который продолжает спорить с эпохой
</a:t>
            </a:r>
            <a:endParaRPr lang="en-US" sz="3554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создал текст, где частный конфликт стал историческим испытанием для критики. Спор о Базарове, поколениях и будущем России показал, насколько глубоки были противоречия 1860-х годов.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2026-05-19T21:18:18Z</dcterms:created>
  <dcterms:modified xsi:type="dcterms:W3CDTF">2026-05-19T21:18:18Z</dcterms:modified>
</cp:coreProperties>
</file>