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Летние задания по биологии для 6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задания развивают интерес к природе и закрепляют знания в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летом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природа открывает уникальные возможности для практики и наблюдений. Изучение биологии помогает лучше понять окружающий мир и поддерживает интерес к предмету на весь учебный год.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летних биозаданий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изучают растения и животных в естественной среде, ведут записи о погоде и окружающей среде, что помогает глубже понять биологические процессы в природе.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дневников и гербариев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Полевая работа включает сбор листьев, создание гербария и ведение дневников с описанием и рисунками наблюдаемых объектов, что развивает внимание и усидчивость.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эксперименты и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проводят простые эксперименты с проращиванием семян и составлением экологических проектов, что усиливает практические навыки и самостоятельное 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 наблюдений в летний период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жизненного цикла растений и насекомых на примере местных видов помогает понять их развитие и адаптацию.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сезонных изменений природы способствует осознанию взаимосвязи экосистем и влияния климата.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видов насекомых на пришкольном участке позволяет учиться распознавать и классифицировать представителей фауны.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роста растений при различных условиях освещения и полива демонстрирует важность факторов среды для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биологический дневник: ключевые моменты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условий и объектов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фиксировать дату, время, погодные условия и детально описывать поведение растений и животных. Иллюстрации или фотографии помогают визуализировать изменения.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запись должна содержать выводы по наблюдениям, например, описание начала цветения растения или появление новых листьев, что развивает аналитическое мышление.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коллекции гербария летом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подготовка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гербария подбирают разнообразные растения, засушивают их аккуратно, фиксируя название, место и дату сбора, что способствует развитию исследовательских навыков.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традиционных и цифровых методов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гербарии дополняют цифровыми коллекциями с качественными фотографиями для удобства хранения и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эксперименты по биологии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Проращивание семян фасоли или гороха при разном освещении и поливе демонстрирует влияние условий на рост растения.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прорастанием мха и лишайников на коре деревьев позволяет понять особенности их развития.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мини-теплицы из пластикового контейнера помогает создать оптимальные условия для роста растений и изучения микроклимата.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микромира с помощью лупы и микроскопа
</a:t>
            </a:r>
            <a:endParaRPr lang="en-US" sz="217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структуры листа позволяет увидеть различные клетки и сосуды, изучить строение растений на микроуровне. Использование микроскопа расширяет возможности наблюдения.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воды из луж или прудов помогает обнаружить микроорганизмы и сравнить их виды, что развивает внимание к мельчайшим формам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видов летних биозаданий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предпочтения шестиклассников в разнообразии заданий, стимулирующих практическое обучение.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популярным является ведение дневников, что свидетельствует о стремлении к систематическим наблюдениям.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шестиклассников,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фото- и видео-коллекций природы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Фотосъемка растений 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создают серии фотографий различных видов и фиксируют детали строения для последующего изучения и презентации.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Съемка коротких видеоизменений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помогают запечатлеть динамичные процессы, например, рост растения или смену погодных условий, что развивает наблюдательность.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приложений для распознавания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современных технологий, таких как iNaturalist, помогает точно определить виды и углубляет знания о биоразнообразии.
</a:t>
            </a:r>
            <a:endParaRPr lang="en-US" sz="10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недельного плана летних биозанятий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дней, видов занятий и времени. План позволяет сохранить интерес и последовательность в изучении биологии, делая процесс увлекательным и разнообразным.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занятий способствует постоянству и интересу к учебе летом.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Министерства просвещения РФ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и марафоны по биологии летом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проводятся всероссийские конкурсы, такие как «Живая планета» и «Зелёная волна», а также локальные экомарафоны, доступные для школьников разных регионов.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имеют шанс получить сертификаты, сувениры и опубликовать свои работы на популярных образовательных порталах, выполняя задания в формате эссе, фотофлешмобов и творческих рисунков.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 и мобильные приложения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«Учи.ру» предлагает разнообразные интерактивные тесты для закрепления знаний, а «Яндекс.Учебник» содержит задания по окружающему миру с удобным интерфейсом.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iNaturalist помогает распознавать и классифицировать растения и животных, а «ЭкоШкола» предоставляет доступ к проектам и экспериментам с поддержкой педагогов и единомышленников.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 организация исследовательской работы
</a:t>
            </a:r>
            <a:endParaRPr lang="en-US" sz="1992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Планируйте время для наблюдений заранее, выбирайте интересные темы и подготовьте необходимые материалы, такие как лупа, тетрадь и камера для фотофиксации.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Выполняйте задания без посторонней помощи, анализируйте результаты и делайте выводы, следя за точностью и достоверностью собранных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сохранять интерес к биологии летом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Чередуйте различные виды деятельности — наблюдения, эксперименты и творческие задания, что помогает поддерживать мотивацию и не допускать монотонности в учебе.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Организуйте семейные конкурсы на лучшее фото или заметку, включайте игры и загадки про растения, мотивируя себя похвалой и демонстрацией работ близким и друзьям.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окружения в летнем изучении биологии
</a:t>
            </a:r>
            <a:endParaRPr lang="en-US" sz="233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активности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с родными, совместный сбор гербариев и обсуждение наблюдений делают занятия более увлекательными и запоминающимися для ребёнка.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 и её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 и учителей способствует лучшему выполнению заданий и развитию познавательного интереса, укрепляя уверенность и ответственность ученика.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конкретных летних заданий для 6 класса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36200" y="37216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Гербарий школьного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10 видов растений, описать основные признаки и оформить коллекцию для презентации в классе.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07075" y="37215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муравейником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Зафиксировать поведение муравьёв, сделать записи и рисунки для лучшего понимания их жизнедеятельности.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777950" y="37215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фаз луны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Проследить и записать влияние различных фаз луны на поведение птиц и других животных летом.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358800" y="37215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Фотоколлекция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серии фотографий с классификацией по типам облаков и описанием их особенностей.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6939650" y="37215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ростом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развитие растений в тени и на солнце, фиксируя скорость роста и изменения листьев.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итоговой обратной связи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биологического дневника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показывают свои записи, фотографии и рисунки, озвучивают выводы. Это помогает закрепить знания и поделиться опытом с одноклассниками.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фотоотчётов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разбор снимков сделанных летом, анализ особенностей природы и фиксирование интересных наблюдений в начале учебного года.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летних работ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школьной экспозиции с гербариями, фотографиями и проектами, что стимулирует творческий подход и повышает мотивацию к обучению.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их предотвращение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Перегрузка приводит к усталости и снижению интереса; важно соблюдать умеренность и чередовать виды деятельности.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Поверхностное выполнение заданий затрудняет развитие навыков; необходимо уделять внимание деталям и качеству работы.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Копирование чужих результатов лишает смысла обучение; поощряйте самостоятельность и индивидуальный подход к исследованию.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летних биозаданий для успешного обучения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биологические задания развивают практические навыки, экологическое мышление и любовь к природе, обеспечивая активный старт нового учебного года с уверенностью и интересом.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2026-05-08T12:57:59Z</dcterms:created>
  <dcterms:modified xsi:type="dcterms:W3CDTF">2026-05-08T12:57:59Z</dcterms:modified>
</cp:coreProperties>
</file>