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вводные конструкции помогают точнее выражать мысль и ставить запятые.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Побочные слова, словосочетания и предложения. Вводные конструкции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встречаются в любых текстах и помогают передавать предположение, вывод, источник сообщения и личную оценку. Умение распознавать их важно, потому что от этого зависит пунктуация и точный разбор предложения.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вводные конструкции в 8 классе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35157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вводные слова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сообщению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показывают, как говорящий относится к сказанному: уверен, сомневается, оценивает событие или делает вывод, не называя сам предмет, действие или признак.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отвечают на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нельзя задать вопрос от других слов в предложении. Они не входят в грамматическую основу и не выполняют роль члена предложения.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уточнить, насколько сообщение достоверно, откуда оно известно, в какой последовательности строится мысль и какую эмоцию вызывает факт.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вводным словам относятся: конечно, вероятно, к счастью, по-моему, во-первых. Они часто стоят в начале, середине или конце предложения и обычно выделяются паузой.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вводные слова не входят в подлежащее и сказуемое. Если их убрать, основное сообщение сохранится, а смысл станет менее выразительным.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вводных слов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вводные слова передают не предметную информацию, а отношение говорящего к сообщению.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средства помогают либо оценить сообщение, либо связать части рассуждения; они не называют сам факт.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теме «Вводные конструкции» для 8 класса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словосочетания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словосочетания состоят из двух и более слов и передают ту же функцию, что и вводные слова. Они особенно полезны, когда нужно точно указать источник сведений или аккуратно оформить вывод.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оформляются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сочетаниям относятся: по всей вероятности, с одной стороны, по мнению автора, по словам очевидцев. В тексте они обычно выделяются запятыми, потому что не входят в грамматическую основу.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вводное слово от члена предложения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по смыслу и по грамматической роли слова в предложении.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предложения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конструкции выглядят как краткие вставки: как мне кажется, если не ошибаюсь, как известно, я думаю. Они делают речь более живой, но не перегружают её лишними подробностями.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вводные предложения помогают осторожно высказать мнение, сослаться на известный факт или показать, что вывод принадлежит говорящему. Это важно для точности и вежливости высказывания.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предложения добавляют к основной мысли короткое замечание, уточнение или указание на источник мысли. Они не образуют грамматическую основу и поэтому отделяются от главной части паузой и запятыми.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 вводные конструкции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строить рассуждение: во-первых, во-вторых, наконец. Благодаря им мысль звучит логично, а последовательность аргументов становится понятной и удобной для восприятия.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передают эмоции и оценку: к счастью, к сожалению, к удивлению. Такие слова помогают сразу почувствовать отношение автора к событию, не меняя основного содержания.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степень уверенности или сомнения: конечно, вероятно, кажется. Так читатель понимает, насколько говорящий уверен в сообщении и как он относится к фактам.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указывают на источник сообщения: по словам учителя, говорят, по-моему. Это важно, когда нужно отделить чужое мнение от собственного и точно оформить сообщение.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 вводных конструкциях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зависит от места вводной конструкции в предложении, но общее правило остаётся одинаковым: она отделяется запятыми.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 для вводных конструкций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обычно выделяются запятыми, потому что не входят в грамматическую основу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смысл: можно ли убрать слово без потери грамматики. Затем задай вопрос и посмотри, выражает ли оно отношение говорящего. Это помогает избежать ошибок.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помогают определить, нужно ли выделять слово запятыми.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«Вводные конструкции»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«значит»: два разных случая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«значит» помогает 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ученик пишет: «Значит, завтра будет контрольная работа». Здесь слово не входит в основу предложения, а только показывает вывод говорящего. Его можно убрать, и смысл сообщения сохранится, хотя оттенок рассуждения исчезнет.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«значит» является членом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примере звучит: «Он значит для меня очень много». Здесь слово связано с главным смыслом высказывания и отвечает за значение слова в предложении. Без него фраза распадётся, потому что оно входит в сказуемое.
</a:t>
            </a:r>
            <a:endParaRPr lang="en-US" sz="9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вводные слова не являются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отвечают на вопросы от других слов и не входят в грамматическую основу. Если их убрать, предложение обычно остаётся правильным по строению, хотя меняется оттенок смысла.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не называют предмет, действие, признак или состояние, поэтому не могут быть подлежащим, сказуемым или второстепенным членом предложения. Они лишь добавляют оценку, уверенность или сомнение к сообщению.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не создают связи между частями предложения и не обозначают реальное действие. Их задача — показать отношение говорящего к сообщению, а не назвать сам факт.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вводные слова: главные различия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связывает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части сложного предложения или однородные члены: потому что, чтобы, если, когда. Без них грамматическая связь нарушается, и предложение становится неполным или меняет строение.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Вводное слово оценивает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не связывают части предложения, а выражают отношение говорящего: по-моему, к счастью, во-первых, значит. Они добавляют смысловой оттенок, но не создают грамматическую связь.
</a:t>
            </a:r>
            <a:endParaRPr lang="en-US" sz="1127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убрать без разрушения основы, это признак вводной конструкции. Если же без него предложение теряет связь или становится грамматически неверным, перед нами союз.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вводных и омонимичных слов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одно и то же слово меняет роль в предложении.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слова может по-разному работать в предложении. Решают смысл, место в фразе и возможность убрать конструкцию без потери грамматики.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классификация вводных и омонимичных слов.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61866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запятой при вводном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выделить вводное слово запятыми, потому что ориентируются только на знакомую форму, а не на его роль в предложении и значение.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запятую ставят там, где слово не вводное, а входит в сказуемое или является членом предложения. Из-за этого смысл и структура фразы искажаются.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только по внешнему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ученик не задаёт вопрос и не проверяет, можно ли убрать слово без ущерба для грамматики. Важен не вид, а функция.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словах-«двойниках»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трудны конечно, кажется, правда, значит, может быть. В одном предложении они вводные, в другом — обычные члены предложения, поэтому нужен смысловой анализ.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вводной конструкции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распознавания вводных слов, словосочетаний и предложений.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учебной и повседневной речи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о фактах часто встречается источник информации: по словам учителя, работа выполнена верно; по-видимому, опыт оказался удачным. Такие конструкции делают высказывание точнее и аккуратнее.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вводные слова помогают строить рассуждение: во-первых, нужно повторить правило; во-вторых, важно проверить пример. Так текст становится последовательным и удобным для понимания.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вводные слова передают отношение к событию: к счастью, урок закончился вовремя; конечно, я помогу; кажется, завтра будет дождь. Речь звучит живо и естественно.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вводная конструкция может изменить тон всего предложения: сделать его более уверенным, осторожным или эмоциональным. Поэтому она важна и в устной речи, и на письме.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значений вводных конструкций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школьников чаще всего встречаются простые по смыслу вводные слова, которые легко заметить в устном ответе и письменном рассуждении.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группы связаны с уверенностью и логикой рассуждения. Именно они чаще помогают ученику строить связный ответ и объяснять свою мысль.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обобщения значений вводных конструкций; значения показаны условно, без статистики.
</a:t>
            </a:r>
            <a:endParaRPr lang="en-US" sz="6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вывод по теме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 форме слова могут вести себя по-разному. В одном предложении они бывают вводными, а в другом — членами предложения, поэтому важен точный анализ.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вводную конструкцию, нужно проверить смысл, задать вопрос к слову и понять, можно ли убрать его без нарушения грамматики и структуры предложения.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слова, словосочетания и предложения не называют предметы и действия, а добавляют к сообщению отношение говорящего: уверенность, сомнение, эмоцию или указание на источник.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при вводных конструкциях помогают передать оттенки значения и избежать ошибок. Это делает письменную речь более точной, ясной и грамотной.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вводные конструкции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вводные конструкции помогает правильно ставить запятые, точнее понимать текст и увереннее выражать мысли в устной и письменной речи.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2026-05-21T15:09:37Z</dcterms:created>
  <dcterms:modified xsi:type="dcterms:W3CDTF">2026-05-21T15:09:37Z</dcterms:modified>
</cp:coreProperties>
</file>