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оркестром?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дирижёром и его музыкальными подсказками.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команда оркестра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это большая команда музыкантов с разными инструментами. Дирижёр помогает им начать, закончить и звучать вместе, как один слаженный ансамбль.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дирижёр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удерживает темп, чтобы музыка не ускорялась и не замедлялась без причины. Так произведение звучит ровно и понятно для всех слушателей.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 за ритмом и вовремя показывает, когда вступать, делать паузу или менять движение музыки. Это помогает оркестру не сбиться.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объединяет всех, как капитан дружной команды. Каждый музыкант смотрит на него и понимает, что делать дальше, даже если инструментов очень много.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подиуме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стоит на подиуме, чтобы его было хорошо видно всем музыкантам. В руках у него часто есть тонкая палочка — батон. Она помогает точнее показывать 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дирижёра обычно тёмная и спокойная, чтобы ничто не отвлекало от жестов. А по лицу можно понять настроение музыки: оно бывает серьёзным, радостным или торжественным.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движения рук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рукой дирижёр показывает счёт и ровный ход музыки. По его жесту музыканты понимают, когда наступает нужный момент для вступления.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рукой он помогает сделать звучание мягче или сильнее. Если жест широкий, музыка часто звучит увереннее и громче.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движения маленькие и осторожные, оркестр играет тише и аккуратнее. Руки дирижёра словно рисуют музыку в воздухе.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оркестр начинает играть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дирижёр помогает музыкантам вступить вместе и без спешки.
</a:t>
            </a:r>
            <a:endParaRPr lang="en-US" sz="1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удержать ритм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счёт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считает так, чтобы каждый музыкант знал свой момент. Тогда короткие и длинные звуки складываются в ровный музыкальный узор.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спешки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начнёт играть быстрее или медленнее, ритм нарушится. Дирижёр сразу замечает это и помогает вернуть музыку в порядок.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спотыкается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счёт точный, мелодия идёт спокойно и уверенно. Оркестр звучит так, будто все шагают в одном строю.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глаза музыкантов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следят не только за нотами, но и за дирижёром. Его жест подсказывает, когда вступать, когда остановиться и как не потерять общий ход.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смотреть на него в начале, во время пауз и в конце произведения. Тогда оркестр звучит собранно, а не как будто каждый играет отдельно.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мимики и настроения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показывает, где музыка мягкая, а где сильная и выразительная. Лицо дирижёра становится как подсказка без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дирижёра помогает передать весёлый характер музыки. Музыканты сразу чувствуют, что произведение должно звучать легко и живо.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Серьёзное лицо подходит для торжественной или спокойной мелодии. Такое выражение помогает оркестру играть вдумчиво и внимательно.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взгляд и жесты совпадают, музыкантам легче понять замысел произведения. Тогда музыка получается не только точной, но и очень выразительной.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счёт звучит перед началом музыки и помогает никому не опоздать со вступлением.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звука счёта помогают музыкантам вступить одновременно.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«Руководитель оркестра»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Дирижёр показывает динамику не словами, а движениями рук. Широкий жест помогает оркестру звучать сильнее, а маленький и мягкий — тише и осторожнее.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 музыка словно оживает в руках дирижёра. Он будто лепит звук: где нужно, делает его мощным, а где нужно — почти шёпотом.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становится тише или громче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репетиция оркестра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во время подготовки к выступлению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скрипкам войти вовремя и звучать вместе. Он следит, чтобы их мелодия была заметной, но не мешала другим инструментам в оркестре.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Флейтам особенно важно начать точно и легко. Дирижёр показывает им нужный момент, чтобы их тихий, воздушный звук прозвучал чисто и вовремя.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держат ритм, поэтому дирижёр внимательно показывает им счёт. Он помогает ударным быть точными и не перекрывать остальные голоса оркестра.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дирижёр помогает разным инструментам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факты об оркестре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репетиции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репетиции оркестр много раз повторяет отрывки, чтобы звучать ровно. Дирижёр сразу замечает, где нужно исправление.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группы инструментов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музыканты делятся на группы: струнные, духовые и ударные. Каждая группа играет свою часть общего звучания.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Собирается большой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может включать десятки музыкантов. Чем он больше, тем важнее точные жесты дирижёра.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концерт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слушателями все инструменты соединяются в единое произведение. Без дирижёра такой большой коллектив собрать намного труднее.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палочка, которая помогает видеть счёт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Батон делает движения дирижёра более заметными. Его белый кончик легко увидеть издалека, поэтому музыкантам проще поймать момент начала и не опоздать ни на секунду. На сцене он работает как маленький указатель музыки.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говорят яснее слов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дирижёр управляет оркестром без палочки, только руками. Но батон помогает показать ритм очень чётко, словно рисует в воздухе невидимые линии. Музыканты читают эти линии глазами и играют дружнее.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дирижёра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доходит до слушателей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от замысла композитора до концерта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Дирижёру помогают доброта и умение слушать. С таким руководителем музыкантам легко работать вместе, будто они одна большая команда.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Важны спокойствие и чёткий счёт. Если дирижёр уверен в себе, музыканты тоже чувствуют себя спокойно и играют дружно.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Ему нужна хорошая память, чтобы знать произведение целиком. Тогда он не теряется и уверенно ведёт оркестр от начала до конца.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Дирижёр должен быть очень внимательным. Ему нужно замечать, кто начал раньше, кто опоздал и где музыка стала слишком громкой или тихой.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нужны дирижёру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как невидимый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не сидит с инструментом рядом с музыкантами, но без него оркестр легко бы запутался. Он показывает путь музыке и помогает всем держаться одного ритма.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похожа на работу доброго капитана. Он не издаёт звук сам, зато соединяет множество голосов в красивое и стройное звучание.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дирижёр поднимает руки, музыканты понимают: сейчас будет начало. Все смотрят на него особенно внимательно, чтобы вступить одновременно.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для внимания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рука движется плавно вниз, звучание обычно становится тише. Это как мягкая подсказка: пора играть осторожнее и спокойнее.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движения становятся шире и увереннее, музыка часто звучит сильнее. Такой жест помогает оркестру играть ярко и смело.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дирижёре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оркестру звучать как одна команда. Он следит за темпом, ритмом и громкостью, а его жесты подсказывают музыкантам, когда начинать, заканчивать и играть особенно дружно.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2026-05-24T20:50:55Z</dcterms:created>
  <dcterms:modified xsi:type="dcterms:W3CDTF">2026-05-24T20:50:55Z</dcterms:modified>
</cp:coreProperties>
</file>