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55–56. Буква «е» в начале слова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 одна буква «е» может звучать как два звука.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буквы и звуки не всегда совпадают. Буква «е» в начале слова часто передаёт сразу два звука — [й] и [э]. Это помогает читать точно и не терять первый звук в слове.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«е» стоит в начале слова, она обозначает два звука: [й] и [э]. Сначала слышится короткий [й], а потом — ясный гласный звук.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звучат слова енот и ель. На письме в них стоит одна буква «е», а на слух мы слышим начало [йэ]. Это нужно замечать при чтении.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слышит два звука вместо одного, слово читается без ошибок. Такое наблюдение помогает быстрее понимать, как устроены русские слова.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буква «е» в начале слова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звуки: одна буква, два звука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у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стройная ель, а рядом — крупная буква «е». Она показывает, что слово начинается не просто с [э], а с [йэ]. Такая картинка помогает запомнить правило без длинных объяснений.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енот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 выглядывает из-за буквы «е», будто сам подсказывает: сначала слышится [й], потом [э]. Детям легко увидеть связь между образом животного и звучанием слова, поэтому правило запоминается живо и весело.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Ежик и начало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рядом с буквой «е» привлекает внимание к первому звуку слова. Такой рисунок подсказывает: когда буква стоит в начале, она ведёт себя особым образом и даёт сразу два звука.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769" y="4201430"/>
            <a:ext cx="118913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«е» слышится как [йэ]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начинаются с буквы «е», поэтому в начале слышится [йэ]. Полезно проговаривать их медленно и внимательно слушать первый звук.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 и 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енот и Ева буква «е» тоже стоит первой. Значит, на слух она сразу даёт два звука, а не один.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Егор и ехать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действия тоже подходят для наблюдения. В словах Егор и ехать первый звук помогает сразу услышать начало слова правильно.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 ерш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читать вслух по слогам. Когда «е» стоит в начале, она подсказывает: сначала слышим [й], потом [э].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звук и слово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который мы видим и пишем. Звук — это то, что слышим и произносим. Поэтому одна буква не всегда означает один звук.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енот буква «е» пишется одна, а на слух слышатся два звука — [й] и [э]. Это удобный пример для первого знакомства с правилом.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это со словом мама, разница станет заметной. Там буквы и звуки почти совпадают, а в слове с «е» всё немного хитрее.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два звука у буквы «е»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ученику проверить слово и не пропустить первый звук.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39066"/>
            <a:ext cx="264000" cy="23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963" y="1839066"/>
            <a:ext cx="264000" cy="23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800" y="1850799"/>
            <a:ext cx="264000" cy="2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«е» после ь и ъ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Платье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мешает букве «е» произнести два звука. Поэтому в этих словах слышится [йэ], как будто между буквами есть маленький мостик.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твёрдого знака буква «е» тоже не читается как один звук. Она сохраняет своё особое звучание [йэ] и помогает правильно произнести слово.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и мягкий знак не сливают соседние звуки. Поэтому буква «е» после них звучит отдельно: сначала [й], потом [э].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лес и ель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ель буква «е» стоит в начале и даёт два звука — [йэ]. Такое сравнение хорошо показывает, почему место буквы в слове так важно.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лес буква «е» обозначает один звук [э] и смягчает предшествующий согласный. Здесь нет начального [й], поэтому слово звучит иначе, чем кажется на первый взгляд.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буквы, которые могут давать два звука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буквы «е», в начале слова так же ведут себя буквы «ё», «ю» и «я». Они тоже могут обозначать два звука и помогают начать слово плавно.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услышать в словах ёж, юла и яма. Если вслушаться в начало, сначала появляется [й], а затем уже гласный звук.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делает чтение увереннее. Оно подсказывает, как правильно услышать и прочитать начало слова, даже если на письме стоит только одна буква.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слышится [й]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«е» в начале слова не торопится звучать сразу как гласный. Сначала появляется короткий звук [й], а потом слышится [э], и слово начинается мягко.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устроены слова ель и енот: на письме видна одна буква, а на слух ясно слышны два звука. Это помогает чтению быть точным и плавным.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[й] как будто открывает дверцу перед гласным [э]. Поэтому начало слова звучит не резко, а с лёгким переходом, который удобно различать на слух.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ошибка и не исключение, а обычное правило русского языка. Если его запомнить, читать слова с буквой «е» в начале станет намного проще.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звуков в слове иногда больше, чем количество букв. Это помогает заметить, что одна буква может обозначать сразу два звука.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в 1 классе: буква «е» в начале слова обозначает [й] и [э]
</a:t>
            </a:r>
            <a:endParaRPr lang="en-US" sz="673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можно услышать в слове «енот», потому что буква «е» в начале даёт два звука
</a:t>
            </a:r>
            <a:endParaRPr lang="en-US" sz="23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 спешит на прогулку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енот идёт по дорожке и улыбается. Рядом можно крупно показать слово «енот», чтобы сразу услышать в начале [йэ]. Так ребёнок связывает образ зверька с правильным чтением слова.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еда на одном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втором рисунке хорошо смотрятся высокая ель и аппетитная еда. Эти слова удобны для сравнения: оба начинаются с буквы «е», и в начале слышатся два звука. Иллюстрация помогает быстро запомнить правило.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Егор отправляется в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сюжет — мальчик Егор собирается в поездку или просто шагает вперёд с рюкзаком. Имя тоже начинается с буквы «е», поэтому в нём слышится [йэ]. Такой герой делает упражнение живым и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слова с буквой «е»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проверить букву «е» и услышать её звучание в 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читают слово «енот» слишком коротко и забывают первый звук [й]. Из-за этого слово звучит не так, как нужно, и правило остаётся незамеченным.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думать, что буква «е» в начале слова всегда читается как один звук. На самом деле она подсказывает сразу два звука: [й] и [э].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место буквы в слове: если «е» стоит первой, проверять нужно именно начало слова. Там особенно важно услышать мягкое и звонкое [йэ].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проверка простая: произнеси слово медленно и послушай первый звук. Если слово начинается с «е», сразу должно быть слышно [йэ], а не только [э].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картинки для наблюдения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Ежик и буква на старте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ёжик или ёж может стоять у самой первой буквы слова. Рядом удобно поставить метку «начало слова», чтобы ребёнок сразу замечал, где буква «е» даёт два звука и почему чтение начинается с [йэ].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енот и еда в одной игре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картинки помогают сравнить разные слова: высокую ель, смешного енота и вкусную еду. Когда предметы расположены рядом со словами, ребёнок легче находит букву «е» и тренируется слышать её звучание без спешки.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Яма, мягкий знак и твёрдый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отдельной карточке можно показать яму, слово с мягким знаком и слово с твёрдым знаком. Цветные метки подсказывают, что буква «е» ведёт себя одинаково в похожих случаях и тоже даёт [йэ].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4" y="1597175"/>
            <a:ext cx="210262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 это правило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быстрее понимает, как читать слова с буквой «е» в начале. Это снижает число ошибок и делает чтение более уверенным и спокойным.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знает, что буква «е» может обозначать два звука, он внимательнее слушает слово и лучше подбирает его звуковой состав при письме.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на уроках русского языка, в диктантах и при звуковом разборе. Чем точнее ребёнок слышит начало слова, тем легче ему себя проверить.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одно слово: ель, еда, если, енот или ехать. Сначала просто посмотри на первую букву и не спеши читать всё слово сразу.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Послушай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медленно и улови первые звуки. Если в начале стоит «е», должно слышаться [йэ], как маленький звуковой привет.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Посчитай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звуки на пальцах или хлопками. Так видно, что букв на письме меньше, чем звуков на слух, и это не пугает, а помогает.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себя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слово целиком и сравни с первым чтением. Если начало звучит как [йэ], значит, ты заметил правило правильно и справился отлично.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сразу услышать правильное начало слова. Оно же пригодится после гласной, мягкого знака и твёрдого знака.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русской графики для букв е, ё, ю, 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звука обозначает буква «е» в начале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55–56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умеешь слышать, как буква «е» в начале слова превращается в два звука. Это маленькое открытие помогает читать точнее, увереннее и без лишних ошибок.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2026-05-21T15:55:20Z</dcterms:created>
  <dcterms:modified xsi:type="dcterms:W3CDTF">2026-05-21T15:55:20Z</dcterms:modified>
</cp:coreProperties>
</file>