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jpe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объёмных фигур вокруг нас.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 стереометрии: что изучает геометрия пространства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9 классе начинается изучение пространства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Планиметрия учит видеть фигуры на плоскости, а стереометрия — в объёме. Здесь нужно представлять скрытые рёбра, сечения и взаимное положение объектов в трёх измерениях — это основа дальнейшей геометрии в 9 классе и старше.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119" y="3188538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 стереометрии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только положение в пространстве и не имеет размеров. Её используют как опору для построения остальных объектов, обозначая вершины, пересечения и места, где начинается или заканчивается отрезок.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бесконечна во всех направлениях, но на рисунке показывается лишь её часть. Она служит моделью поверхности стола, стены или листа бумаги и нужна для изучения пересечений и параллельности.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и тела вращения объединяют фигуры, у которых есть объём. Их изучают через грани, рёбра, вершины, основания и оси симметрии, чтобы находить размеры, площади поверхности и объёмы.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фигуры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бесконечна в обе стороны и задаёт направление. В стереометрии она помогает описывать рёбра, линии пересечения и параллельные направления, а также строить рассуждения о расстояниях и углах.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порядок рассуждений в задачах по стереометрии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связать условие, рисунок и вычисления без потери данных.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плоскость выглядит на рисунке и в жизни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на рисунке обычно изображают параллелограммом, хотя в действительности она не имеет края и продолжается бесконечно. Такой способ помогает показать её положение относительно других фигур.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понимать, что рисунок лишь условно показывает плоскость, легче читать схемы с кубами, призмами и линиями. Тогда проще замечать, где фигура лежит на поверхности, а где находится над ней.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окружающем мире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плоскости могут быть поверхность стола, пол, стена или лист бумаги. Эти объекты удобны для сравнения, потому что их можно мысленно продолжать в стороны без изменения направления.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235" y="2977084"/>
            <a:ext cx="4215900" cy="139981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 прямоугольный параллелепипед как первые модели объёмных фигур
</a:t>
            </a:r>
            <a:endParaRPr lang="en-US" sz="2713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удобен для первых задач, потому что все его грани равны, а рёбра имеют одинаковую длину. На нём легко тренировать счёт элементов и сравнение размеров.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как эталон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часто напоминает книгу, коробку или кирпич. У него все грани прямоугольные, а соседние рёбра образуют прямые углы, что делает чертёж особенно наглядным.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 в жизни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проще всего изображать, измерять и проверять. На их примере удобно понимать, как связаны длина, ширина, высота, площадь поверхности и объём.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изучают первыми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45049"/>
            <a:ext cx="4348200" cy="1771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объёмные фигуры и их признаки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сравнение помогает быстрее узнавать фигуры и выбирать нужный способ измерения.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фигуры подсказывает, какие элементы считать и какие величины находить.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стереометрии, 9 класс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растут площадь поверхности и объём куба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величины зависят от ребра куба, но растут по-разному. Это помогает увидеть, почему увеличение размера даёт очень разные результаты.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увеличивается быстрее площади поверхности: при удвоении ребра — в 8 раз против 4.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формулам S=6a² и V=a³ для a=2, 3, 4 см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Рёбра, грани и вершины: язык описания многогранников
</a:t>
            </a:r>
            <a:endParaRPr lang="en-US" sz="2311" dirty="0"/>
          </a:p>
        </p:txBody>
      </p:sp>
      <p:sp>
        <p:nvSpPr>
          <p:cNvPr id="9" name="Text 2"/>
          <p:cNvSpPr txBox="1"/>
          <p:nvPr/>
        </p:nvSpPr>
        <p:spPr>
          <a:xfrm>
            <a:off x="727025" y="1447125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 — это плоские части поверхности многогранника. Они образуют его внешнюю форму и помогают понять, из каких плоских фигур составлено тело.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26650" y="984925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4158600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 — точки, где сходятся рёбра. Именно по вершинам обычно удобно задавать фигуру на чертеже, отмечать её углы и различать элементы одинаковой формы.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3696400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508663" y="2802863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 — отрезки, по которым две грани встречаются друг с другом. По рёбрам удобно считать стороны, определять направление и находить соединения между частями фигуры.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508287" y="2340662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пересекаются прямые и плоскости в пространстве
</a:t>
            </a:r>
            <a:endParaRPr lang="en-US" sz="2548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плоскости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плоскости имеют общую линию, они пересекаются по прямой. Это один из самых важных случаев, потому что он часто встречается в задачах на сечения и модели тел.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таких положений помогает находить углы, расстояния и основания перпендикуляров. Без этого трудно правильно читать чертёж и выбирать нужное геометрическое свойство.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плоскость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может пересекать плоскость в одной точке, полностью лежать в ней или быть параллельной ей. Нужно внимательно смотреть, где именно находится линия относительно поверхности.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фигур в пространстве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взаимного положения прямых и плоскостей в стереометрии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изображение объёмной фигуры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Сплошные линии показывают части фигуры, которые видны наблюдателю. С них удобно начинать чтение чертежа, чтобы быстро понять форму, вершины и направление рёбер.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видимые рёбра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4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вершин, рёбер и углов важнее внешнего сходства рисунка с предметом. Чертёж не сохраняет реальные размеры, поэтому нужно опираться на обозначения и условия задачи.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64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обозначения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2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Пунктиром отмечают невидимые рёбра и стороны, которые находятся за передней частью фигуры. По этим линиям восстанавливают полную модель и находят диагонали, высоты и сечения.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12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скрытые элементы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встречаются объёмные фигуры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помогает описывать как простые предметы, так и сложные конструкции, если рассматривать их форму, размеры и взаимное расположение частей.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связано с упаковкой и строительством: именно там объёмные модели особенно удобны для расчётов и проектирования.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«Начала стереометрии»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возникло изучение пространства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Древней Греции геометрию начали строить как науку с чёткими правилами. Евклид в III веке до н. э. собрал известные сведения в систему, где каждое утверждение опирается на доказательство.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и строгий порядок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представления пространственных фигур использовали простые образы: сферу, цилиндр, куб и другие тела. Такие изображения помогали связывать реальные предметы с геометрическими понятиями и развивать пространственное мышление.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модели и чертежи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 исследовал площади поверхностей и объёмы тел, показывая, что даже сложные формы можно изучать точно. Его работы о шаре, цилиндре и конусе стали важной частью геометрии пространства.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 и измерение тел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в начале изучения стереометрии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 основные навыки, без которых трудно читать чертежи, сравнивать фигуры и решать первые задачи по пространственной геометрии.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курс опирается на распознавание фигур, понимание их элементов и умение переводить рисунок в геометрическое описание.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программа по геометрии, 9 класс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первом знакомстве со стереометрией
</a:t>
            </a:r>
            <a:endParaRPr lang="en-US" sz="2179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в геометрии бесконечна, а поверхность предмета всегда ограничена его размерами. Если смешивать эти понятия, трудно правильно понимать условия и делать выводы.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и поверхность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внутри тела не совпадает с ребром и не всегда видна на чертеже. Чтобы не ошибиться, нужно сначала выделить, где проходит отрезок и какие точки он соединяет.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 наружные отрезки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описывает поверхность, а объём — место, которое занимает тело. Эти величины имеют разные единицы измерения, поэтому их нельзя подменять друг другом в решении.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объём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показывает форму, а не точные размеры. Из-за этого нельзя измерять отрезки по картинке линейкой и считать, что все углы на рисунке изображены без искажений.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не равен модели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размеры фигуры при изменении ребра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куба зависимость от ребра особенно наглядна: одна и та же фигура меняет площадь и объём с разной скоростью.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растёт как квадрат, а объём — как куб. Поэтому при увеличении ребра объём увеличивается значительно быстрее поверхности.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 формулам S = 6a² и V = a³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 пространстве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числа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точки задают координаты x, y и z. Вместе они точно указывают, где находится объект относительно трёх взаимно перпендикулярных осей.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фигурами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изображена в координатной системе, легче проследить, как расположены её вершины и рёбра. Так можно описывать кубы, призмы и другие тела.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расстояний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сравнивать точки, находить расстояние между ними и описывать перемещение. Это делает пространственную геометрию более удобной для вычислений и построений.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первых задач по стереометрии
</a:t>
            </a:r>
            <a:endParaRPr lang="en-US" sz="2382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алгоритм для задач на длины, площади, объёмы и углы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 стереометрии учат видеть объёмный мир через понятные геометрические образы, читать чертежи и уверенно измерять фигуры. Эти навыки становятся основой дальнейшего изучения геометрии.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открывает пространство для точных моделей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2026-06-03T13:01:59Z</dcterms:created>
  <dcterms:modified xsi:type="dcterms:W3CDTF">2026-06-03T13:01:59Z</dcterms:modified>
</cp:coreProperties>
</file>